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8.jpg" ContentType="image/jpg"/>
  <Override PartName="/ppt/media/image13.jpg" ContentType="image/jpg"/>
  <Override PartName="/ppt/media/image14.jpg" ContentType="image/jpg"/>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20" r:id="rId1"/>
  </p:sldMasterIdLst>
  <p:notesMasterIdLst>
    <p:notesMasterId r:id="rId31"/>
  </p:notesMasterIdLst>
  <p:sldIdLst>
    <p:sldId id="256" r:id="rId2"/>
    <p:sldId id="257" r:id="rId3"/>
    <p:sldId id="258" r:id="rId4"/>
    <p:sldId id="271" r:id="rId5"/>
    <p:sldId id="272" r:id="rId6"/>
    <p:sldId id="273" r:id="rId7"/>
    <p:sldId id="285" r:id="rId8"/>
    <p:sldId id="281" r:id="rId9"/>
    <p:sldId id="282" r:id="rId10"/>
    <p:sldId id="266" r:id="rId11"/>
    <p:sldId id="262" r:id="rId12"/>
    <p:sldId id="259" r:id="rId13"/>
    <p:sldId id="286" r:id="rId14"/>
    <p:sldId id="287" r:id="rId15"/>
    <p:sldId id="288" r:id="rId16"/>
    <p:sldId id="263" r:id="rId17"/>
    <p:sldId id="289" r:id="rId18"/>
    <p:sldId id="290" r:id="rId19"/>
    <p:sldId id="274" r:id="rId20"/>
    <p:sldId id="264" r:id="rId21"/>
    <p:sldId id="276" r:id="rId22"/>
    <p:sldId id="277" r:id="rId23"/>
    <p:sldId id="279" r:id="rId24"/>
    <p:sldId id="278" r:id="rId25"/>
    <p:sldId id="280" r:id="rId26"/>
    <p:sldId id="260" r:id="rId27"/>
    <p:sldId id="284" r:id="rId28"/>
    <p:sldId id="261" r:id="rId29"/>
    <p:sldId id="291" r:id="rId30"/>
  </p:sldIdLst>
  <p:sldSz cx="12192000" cy="6858000"/>
  <p:notesSz cx="12192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516" y="30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 Couffin SE" userId="cb8263d1da719869" providerId="LiveId" clId="{C0D2167C-3E13-4A00-96F3-A55D62829A0C}"/>
    <pc:docChg chg="undo custSel addSld delSld modSld sldOrd">
      <pc:chgData name="Le Couffin SE" userId="cb8263d1da719869" providerId="LiveId" clId="{C0D2167C-3E13-4A00-96F3-A55D62829A0C}" dt="2025-09-24T10:03:05.451" v="4311" actId="2711"/>
      <pc:docMkLst>
        <pc:docMk/>
      </pc:docMkLst>
      <pc:sldChg chg="addSp delSp modSp mod setBg setFolMasterObjs delDesignElem">
        <pc:chgData name="Le Couffin SE" userId="cb8263d1da719869" providerId="LiveId" clId="{C0D2167C-3E13-4A00-96F3-A55D62829A0C}" dt="2025-09-24T09:47:32.920" v="3808" actId="790"/>
        <pc:sldMkLst>
          <pc:docMk/>
          <pc:sldMk cId="0" sldId="256"/>
        </pc:sldMkLst>
        <pc:spChg chg="mod">
          <ac:chgData name="Le Couffin SE" userId="cb8263d1da719869" providerId="LiveId" clId="{C0D2167C-3E13-4A00-96F3-A55D62829A0C}" dt="2025-09-24T09:47:32.920" v="3808" actId="790"/>
          <ac:spMkLst>
            <pc:docMk/>
            <pc:sldMk cId="0" sldId="256"/>
            <ac:spMk id="3" creationId="{00000000-0000-0000-0000-000000000000}"/>
          </ac:spMkLst>
        </pc:spChg>
        <pc:spChg chg="mod ord">
          <ac:chgData name="Le Couffin SE" userId="cb8263d1da719869" providerId="LiveId" clId="{C0D2167C-3E13-4A00-96F3-A55D62829A0C}" dt="2025-09-24T09:47:32.920" v="3808" actId="790"/>
          <ac:spMkLst>
            <pc:docMk/>
            <pc:sldMk cId="0" sldId="256"/>
            <ac:spMk id="4" creationId="{00000000-0000-0000-0000-000000000000}"/>
          </ac:spMkLst>
        </pc:spChg>
        <pc:spChg chg="add del">
          <ac:chgData name="Le Couffin SE" userId="cb8263d1da719869" providerId="LiveId" clId="{C0D2167C-3E13-4A00-96F3-A55D62829A0C}" dt="2025-09-23T16:31:59.649" v="13" actId="26606"/>
          <ac:spMkLst>
            <pc:docMk/>
            <pc:sldMk cId="0" sldId="256"/>
            <ac:spMk id="8" creationId="{A65AC7D1-EAA9-48F5-B509-60A7F50BF703}"/>
          </ac:spMkLst>
        </pc:spChg>
        <pc:spChg chg="add del">
          <ac:chgData name="Le Couffin SE" userId="cb8263d1da719869" providerId="LiveId" clId="{C0D2167C-3E13-4A00-96F3-A55D62829A0C}" dt="2025-09-23T16:31:59.649" v="13" actId="26606"/>
          <ac:spMkLst>
            <pc:docMk/>
            <pc:sldMk cId="0" sldId="256"/>
            <ac:spMk id="9" creationId="{D6320AF9-619A-4175-865B-5663E1AEF4C5}"/>
          </ac:spMkLst>
        </pc:spChg>
        <pc:spChg chg="add del">
          <ac:chgData name="Le Couffin SE" userId="cb8263d1da719869" providerId="LiveId" clId="{C0D2167C-3E13-4A00-96F3-A55D62829A0C}" dt="2025-09-24T05:53:31.156" v="287" actId="26606"/>
          <ac:spMkLst>
            <pc:docMk/>
            <pc:sldMk cId="0" sldId="256"/>
            <ac:spMk id="10" creationId="{A65AC7D1-EAA9-48F5-B509-60A7F50BF703}"/>
          </ac:spMkLst>
        </pc:spChg>
        <pc:spChg chg="add del">
          <ac:chgData name="Le Couffin SE" userId="cb8263d1da719869" providerId="LiveId" clId="{C0D2167C-3E13-4A00-96F3-A55D62829A0C}" dt="2025-09-23T16:30:53.315" v="10"/>
          <ac:spMkLst>
            <pc:docMk/>
            <pc:sldMk cId="0" sldId="256"/>
            <ac:spMk id="11" creationId="{4BE9D4C4-9FA3-4885-A769-301639CC7AD4}"/>
          </ac:spMkLst>
        </pc:spChg>
        <pc:spChg chg="add del">
          <ac:chgData name="Le Couffin SE" userId="cb8263d1da719869" providerId="LiveId" clId="{C0D2167C-3E13-4A00-96F3-A55D62829A0C}" dt="2025-09-24T05:53:31.156" v="287" actId="26606"/>
          <ac:spMkLst>
            <pc:docMk/>
            <pc:sldMk cId="0" sldId="256"/>
            <ac:spMk id="12" creationId="{D6320AF9-619A-4175-865B-5663E1AEF4C5}"/>
          </ac:spMkLst>
        </pc:spChg>
        <pc:spChg chg="add del">
          <ac:chgData name="Le Couffin SE" userId="cb8263d1da719869" providerId="LiveId" clId="{C0D2167C-3E13-4A00-96F3-A55D62829A0C}" dt="2025-09-23T16:30:53.315" v="10"/>
          <ac:spMkLst>
            <pc:docMk/>
            <pc:sldMk cId="0" sldId="256"/>
            <ac:spMk id="13" creationId="{4524F065-9F7C-400C-9A20-B343BFAA6AAB}"/>
          </ac:spMkLst>
        </pc:spChg>
        <pc:spChg chg="add del">
          <ac:chgData name="Le Couffin SE" userId="cb8263d1da719869" providerId="LiveId" clId="{C0D2167C-3E13-4A00-96F3-A55D62829A0C}" dt="2025-09-23T16:30:53.315" v="10"/>
          <ac:spMkLst>
            <pc:docMk/>
            <pc:sldMk cId="0" sldId="256"/>
            <ac:spMk id="15" creationId="{7EB6695E-BED5-4DA3-8C9B-AD301AEF4776}"/>
          </ac:spMkLst>
        </pc:spChg>
        <pc:spChg chg="add del">
          <ac:chgData name="Le Couffin SE" userId="cb8263d1da719869" providerId="LiveId" clId="{C0D2167C-3E13-4A00-96F3-A55D62829A0C}" dt="2025-09-23T16:30:53.315" v="10"/>
          <ac:spMkLst>
            <pc:docMk/>
            <pc:sldMk cId="0" sldId="256"/>
            <ac:spMk id="17" creationId="{46DB9E65-E072-43AF-A8C9-9744BA0CC25F}"/>
          </ac:spMkLst>
        </pc:spChg>
        <pc:spChg chg="add del">
          <ac:chgData name="Le Couffin SE" userId="cb8263d1da719869" providerId="LiveId" clId="{C0D2167C-3E13-4A00-96F3-A55D62829A0C}" dt="2025-09-24T05:53:31.156" v="287" actId="26606"/>
          <ac:spMkLst>
            <pc:docMk/>
            <pc:sldMk cId="0" sldId="256"/>
            <ac:spMk id="18" creationId="{7E018740-5C2B-4A41-AC1A-7E68D1EC1954}"/>
          </ac:spMkLst>
        </pc:spChg>
        <pc:spChg chg="add del">
          <ac:chgData name="Le Couffin SE" userId="cb8263d1da719869" providerId="LiveId" clId="{C0D2167C-3E13-4A00-96F3-A55D62829A0C}" dt="2025-09-23T16:31:59.649" v="13" actId="26606"/>
          <ac:spMkLst>
            <pc:docMk/>
            <pc:sldMk cId="0" sldId="256"/>
            <ac:spMk id="19" creationId="{7E018740-5C2B-4A41-AC1A-7E68D1EC1954}"/>
          </ac:spMkLst>
        </pc:spChg>
        <pc:spChg chg="add del">
          <ac:chgData name="Le Couffin SE" userId="cb8263d1da719869" providerId="LiveId" clId="{C0D2167C-3E13-4A00-96F3-A55D62829A0C}" dt="2025-09-24T05:53:31.156" v="287" actId="26606"/>
          <ac:spMkLst>
            <pc:docMk/>
            <pc:sldMk cId="0" sldId="256"/>
            <ac:spMk id="20" creationId="{166F75A4-C475-4941-8EE2-B80A06A2C1BB}"/>
          </ac:spMkLst>
        </pc:spChg>
        <pc:spChg chg="add del">
          <ac:chgData name="Le Couffin SE" userId="cb8263d1da719869" providerId="LiveId" clId="{C0D2167C-3E13-4A00-96F3-A55D62829A0C}" dt="2025-09-23T16:31:59.649" v="13" actId="26606"/>
          <ac:spMkLst>
            <pc:docMk/>
            <pc:sldMk cId="0" sldId="256"/>
            <ac:spMk id="21" creationId="{166F75A4-C475-4941-8EE2-B80A06A2C1BB}"/>
          </ac:spMkLst>
        </pc:spChg>
        <pc:spChg chg="add del">
          <ac:chgData name="Le Couffin SE" userId="cb8263d1da719869" providerId="LiveId" clId="{C0D2167C-3E13-4A00-96F3-A55D62829A0C}" dt="2025-09-24T05:53:31.156" v="287" actId="26606"/>
          <ac:spMkLst>
            <pc:docMk/>
            <pc:sldMk cId="0" sldId="256"/>
            <ac:spMk id="22" creationId="{A032553A-72E8-4B0D-8405-FF9771C9AF05}"/>
          </ac:spMkLst>
        </pc:spChg>
        <pc:spChg chg="add del">
          <ac:chgData name="Le Couffin SE" userId="cb8263d1da719869" providerId="LiveId" clId="{C0D2167C-3E13-4A00-96F3-A55D62829A0C}" dt="2025-09-23T16:31:59.649" v="13" actId="26606"/>
          <ac:spMkLst>
            <pc:docMk/>
            <pc:sldMk cId="0" sldId="256"/>
            <ac:spMk id="23" creationId="{A032553A-72E8-4B0D-8405-FF9771C9AF05}"/>
          </ac:spMkLst>
        </pc:spChg>
        <pc:spChg chg="add del">
          <ac:chgData name="Le Couffin SE" userId="cb8263d1da719869" providerId="LiveId" clId="{C0D2167C-3E13-4A00-96F3-A55D62829A0C}" dt="2025-09-24T05:53:31.156" v="287" actId="26606"/>
          <ac:spMkLst>
            <pc:docMk/>
            <pc:sldMk cId="0" sldId="256"/>
            <ac:spMk id="24" creationId="{765800AC-C3B9-498E-87BC-29FAE4C76B21}"/>
          </ac:spMkLst>
        </pc:spChg>
        <pc:spChg chg="add del">
          <ac:chgData name="Le Couffin SE" userId="cb8263d1da719869" providerId="LiveId" clId="{C0D2167C-3E13-4A00-96F3-A55D62829A0C}" dt="2025-09-23T16:31:59.649" v="13" actId="26606"/>
          <ac:spMkLst>
            <pc:docMk/>
            <pc:sldMk cId="0" sldId="256"/>
            <ac:spMk id="25" creationId="{765800AC-C3B9-498E-87BC-29FAE4C76B21}"/>
          </ac:spMkLst>
        </pc:spChg>
        <pc:spChg chg="add del">
          <ac:chgData name="Le Couffin SE" userId="cb8263d1da719869" providerId="LiveId" clId="{C0D2167C-3E13-4A00-96F3-A55D62829A0C}" dt="2025-09-24T05:53:31.156" v="287" actId="26606"/>
          <ac:spMkLst>
            <pc:docMk/>
            <pc:sldMk cId="0" sldId="256"/>
            <ac:spMk id="26" creationId="{1F9D6ACB-2FF4-49F9-978A-E0D5327FC635}"/>
          </ac:spMkLst>
        </pc:spChg>
        <pc:spChg chg="add del">
          <ac:chgData name="Le Couffin SE" userId="cb8263d1da719869" providerId="LiveId" clId="{C0D2167C-3E13-4A00-96F3-A55D62829A0C}" dt="2025-09-23T16:31:59.649" v="13" actId="26606"/>
          <ac:spMkLst>
            <pc:docMk/>
            <pc:sldMk cId="0" sldId="256"/>
            <ac:spMk id="27" creationId="{1F9D6ACB-2FF4-49F9-978A-E0D5327FC635}"/>
          </ac:spMkLst>
        </pc:spChg>
        <pc:spChg chg="add del">
          <ac:chgData name="Le Couffin SE" userId="cb8263d1da719869" providerId="LiveId" clId="{C0D2167C-3E13-4A00-96F3-A55D62829A0C}" dt="2025-09-24T05:53:31.156" v="287" actId="26606"/>
          <ac:spMkLst>
            <pc:docMk/>
            <pc:sldMk cId="0" sldId="256"/>
            <ac:spMk id="28" creationId="{A5EC319D-0FEA-4B95-A3EA-01E35672C95B}"/>
          </ac:spMkLst>
        </pc:spChg>
        <pc:spChg chg="add del">
          <ac:chgData name="Le Couffin SE" userId="cb8263d1da719869" providerId="LiveId" clId="{C0D2167C-3E13-4A00-96F3-A55D62829A0C}" dt="2025-09-23T16:31:59.649" v="13" actId="26606"/>
          <ac:spMkLst>
            <pc:docMk/>
            <pc:sldMk cId="0" sldId="256"/>
            <ac:spMk id="29" creationId="{A5EC319D-0FEA-4B95-A3EA-01E35672C95B}"/>
          </ac:spMkLst>
        </pc:spChg>
        <pc:spChg chg="add del">
          <ac:chgData name="Le Couffin SE" userId="cb8263d1da719869" providerId="LiveId" clId="{C0D2167C-3E13-4A00-96F3-A55D62829A0C}" dt="2025-09-24T05:53:34.760" v="289" actId="26606"/>
          <ac:spMkLst>
            <pc:docMk/>
            <pc:sldMk cId="0" sldId="256"/>
            <ac:spMk id="30" creationId="{9F4444CE-BC8D-4D61-B303-4C05614E62AB}"/>
          </ac:spMkLst>
        </pc:spChg>
        <pc:spChg chg="add del">
          <ac:chgData name="Le Couffin SE" userId="cb8263d1da719869" providerId="LiveId" clId="{C0D2167C-3E13-4A00-96F3-A55D62829A0C}" dt="2025-09-24T05:49:33.981" v="264"/>
          <ac:spMkLst>
            <pc:docMk/>
            <pc:sldMk cId="0" sldId="256"/>
            <ac:spMk id="31" creationId="{9F4444CE-BC8D-4D61-B303-4C05614E62AB}"/>
          </ac:spMkLst>
        </pc:spChg>
        <pc:spChg chg="add del">
          <ac:chgData name="Le Couffin SE" userId="cb8263d1da719869" providerId="LiveId" clId="{C0D2167C-3E13-4A00-96F3-A55D62829A0C}" dt="2025-09-24T05:49:33.981" v="264"/>
          <ac:spMkLst>
            <pc:docMk/>
            <pc:sldMk cId="0" sldId="256"/>
            <ac:spMk id="32" creationId="{62423CA5-E2E1-4789-B759-9906C1C94063}"/>
          </ac:spMkLst>
        </pc:spChg>
        <pc:spChg chg="add del">
          <ac:chgData name="Le Couffin SE" userId="cb8263d1da719869" providerId="LiveId" clId="{C0D2167C-3E13-4A00-96F3-A55D62829A0C}" dt="2025-09-24T05:49:33.981" v="264"/>
          <ac:spMkLst>
            <pc:docMk/>
            <pc:sldMk cId="0" sldId="256"/>
            <ac:spMk id="33" creationId="{73772B81-181F-48B7-8826-4D9686D15DF5}"/>
          </ac:spMkLst>
        </pc:spChg>
        <pc:spChg chg="add del">
          <ac:chgData name="Le Couffin SE" userId="cb8263d1da719869" providerId="LiveId" clId="{C0D2167C-3E13-4A00-96F3-A55D62829A0C}" dt="2025-09-24T05:49:33.981" v="264"/>
          <ac:spMkLst>
            <pc:docMk/>
            <pc:sldMk cId="0" sldId="256"/>
            <ac:spMk id="34" creationId="{B2205F6E-03C6-4E92-877C-E2482F6599AA}"/>
          </ac:spMkLst>
        </pc:spChg>
        <pc:spChg chg="add del">
          <ac:chgData name="Le Couffin SE" userId="cb8263d1da719869" providerId="LiveId" clId="{C0D2167C-3E13-4A00-96F3-A55D62829A0C}" dt="2025-09-24T05:53:34.760" v="289" actId="26606"/>
          <ac:spMkLst>
            <pc:docMk/>
            <pc:sldMk cId="0" sldId="256"/>
            <ac:spMk id="35" creationId="{62423CA5-E2E1-4789-B759-9906C1C94063}"/>
          </ac:spMkLst>
        </pc:spChg>
        <pc:spChg chg="add del">
          <ac:chgData name="Le Couffin SE" userId="cb8263d1da719869" providerId="LiveId" clId="{C0D2167C-3E13-4A00-96F3-A55D62829A0C}" dt="2025-09-24T05:53:34.760" v="289" actId="26606"/>
          <ac:spMkLst>
            <pc:docMk/>
            <pc:sldMk cId="0" sldId="256"/>
            <ac:spMk id="36" creationId="{73772B81-181F-48B7-8826-4D9686D15DF5}"/>
          </ac:spMkLst>
        </pc:spChg>
        <pc:spChg chg="add del">
          <ac:chgData name="Le Couffin SE" userId="cb8263d1da719869" providerId="LiveId" clId="{C0D2167C-3E13-4A00-96F3-A55D62829A0C}" dt="2025-09-24T05:53:34.760" v="289" actId="26606"/>
          <ac:spMkLst>
            <pc:docMk/>
            <pc:sldMk cId="0" sldId="256"/>
            <ac:spMk id="37" creationId="{B2205F6E-03C6-4E92-877C-E2482F6599AA}"/>
          </ac:spMkLst>
        </pc:spChg>
        <pc:spChg chg="add del mod">
          <ac:chgData name="Le Couffin SE" userId="cb8263d1da719869" providerId="LiveId" clId="{C0D2167C-3E13-4A00-96F3-A55D62829A0C}" dt="2025-09-24T09:47:32.920" v="3808" actId="790"/>
          <ac:spMkLst>
            <pc:docMk/>
            <pc:sldMk cId="0" sldId="256"/>
            <ac:spMk id="39" creationId="{A65AC7D1-EAA9-48F5-B509-60A7F50BF703}"/>
          </ac:spMkLst>
        </pc:spChg>
        <pc:spChg chg="add del mod">
          <ac:chgData name="Le Couffin SE" userId="cb8263d1da719869" providerId="LiveId" clId="{C0D2167C-3E13-4A00-96F3-A55D62829A0C}" dt="2025-09-24T09:47:32.920" v="3808" actId="790"/>
          <ac:spMkLst>
            <pc:docMk/>
            <pc:sldMk cId="0" sldId="256"/>
            <ac:spMk id="40" creationId="{D6320AF9-619A-4175-865B-5663E1AEF4C5}"/>
          </ac:spMkLst>
        </pc:spChg>
        <pc:spChg chg="add del mod">
          <ac:chgData name="Le Couffin SE" userId="cb8263d1da719869" providerId="LiveId" clId="{C0D2167C-3E13-4A00-96F3-A55D62829A0C}" dt="2025-09-24T09:47:32.920" v="3808" actId="790"/>
          <ac:spMkLst>
            <pc:docMk/>
            <pc:sldMk cId="0" sldId="256"/>
            <ac:spMk id="43" creationId="{7E018740-5C2B-4A41-AC1A-7E68D1EC1954}"/>
          </ac:spMkLst>
        </pc:spChg>
        <pc:spChg chg="add del mod">
          <ac:chgData name="Le Couffin SE" userId="cb8263d1da719869" providerId="LiveId" clId="{C0D2167C-3E13-4A00-96F3-A55D62829A0C}" dt="2025-09-24T09:47:32.920" v="3808" actId="790"/>
          <ac:spMkLst>
            <pc:docMk/>
            <pc:sldMk cId="0" sldId="256"/>
            <ac:spMk id="44" creationId="{166F75A4-C475-4941-8EE2-B80A06A2C1BB}"/>
          </ac:spMkLst>
        </pc:spChg>
        <pc:spChg chg="add del mod">
          <ac:chgData name="Le Couffin SE" userId="cb8263d1da719869" providerId="LiveId" clId="{C0D2167C-3E13-4A00-96F3-A55D62829A0C}" dt="2025-09-24T09:47:32.920" v="3808" actId="790"/>
          <ac:spMkLst>
            <pc:docMk/>
            <pc:sldMk cId="0" sldId="256"/>
            <ac:spMk id="45" creationId="{A032553A-72E8-4B0D-8405-FF9771C9AF05}"/>
          </ac:spMkLst>
        </pc:spChg>
        <pc:spChg chg="add del mod">
          <ac:chgData name="Le Couffin SE" userId="cb8263d1da719869" providerId="LiveId" clId="{C0D2167C-3E13-4A00-96F3-A55D62829A0C}" dt="2025-09-24T09:47:32.920" v="3808" actId="790"/>
          <ac:spMkLst>
            <pc:docMk/>
            <pc:sldMk cId="0" sldId="256"/>
            <ac:spMk id="46" creationId="{765800AC-C3B9-498E-87BC-29FAE4C76B21}"/>
          </ac:spMkLst>
        </pc:spChg>
        <pc:spChg chg="add del mod">
          <ac:chgData name="Le Couffin SE" userId="cb8263d1da719869" providerId="LiveId" clId="{C0D2167C-3E13-4A00-96F3-A55D62829A0C}" dt="2025-09-24T09:47:32.920" v="3808" actId="790"/>
          <ac:spMkLst>
            <pc:docMk/>
            <pc:sldMk cId="0" sldId="256"/>
            <ac:spMk id="47" creationId="{1F9D6ACB-2FF4-49F9-978A-E0D5327FC635}"/>
          </ac:spMkLst>
        </pc:spChg>
        <pc:spChg chg="add del mod">
          <ac:chgData name="Le Couffin SE" userId="cb8263d1da719869" providerId="LiveId" clId="{C0D2167C-3E13-4A00-96F3-A55D62829A0C}" dt="2025-09-24T09:47:32.920" v="3808" actId="790"/>
          <ac:spMkLst>
            <pc:docMk/>
            <pc:sldMk cId="0" sldId="256"/>
            <ac:spMk id="48" creationId="{A5EC319D-0FEA-4B95-A3EA-01E35672C95B}"/>
          </ac:spMkLst>
        </pc:spChg>
        <pc:picChg chg="del mod ord">
          <ac:chgData name="Le Couffin SE" userId="cb8263d1da719869" providerId="LiveId" clId="{C0D2167C-3E13-4A00-96F3-A55D62829A0C}" dt="2025-09-23T16:31:29.470" v="11" actId="478"/>
          <ac:picMkLst>
            <pc:docMk/>
            <pc:sldMk cId="0" sldId="256"/>
            <ac:picMk id="2" creationId="{00000000-0000-0000-0000-000000000000}"/>
          </ac:picMkLst>
        </pc:picChg>
        <pc:picChg chg="mod">
          <ac:chgData name="Le Couffin SE" userId="cb8263d1da719869" providerId="LiveId" clId="{C0D2167C-3E13-4A00-96F3-A55D62829A0C}" dt="2025-09-23T16:31:59.657" v="14" actId="26606"/>
          <ac:picMkLst>
            <pc:docMk/>
            <pc:sldMk cId="0" sldId="256"/>
            <ac:picMk id="6" creationId="{28C2FA95-D9CB-9828-23AA-43CA39BFA787}"/>
          </ac:picMkLst>
        </pc:picChg>
        <pc:cxnChg chg="add del">
          <ac:chgData name="Le Couffin SE" userId="cb8263d1da719869" providerId="LiveId" clId="{C0D2167C-3E13-4A00-96F3-A55D62829A0C}" dt="2025-09-24T06:37:18.006" v="1351"/>
          <ac:cxnSpMkLst>
            <pc:docMk/>
            <pc:sldMk cId="0" sldId="256"/>
            <ac:cxnSpMk id="41" creationId="{063B6EC6-D752-4EE7-908B-F8F19E8C7FEA}"/>
          </ac:cxnSpMkLst>
        </pc:cxnChg>
        <pc:cxnChg chg="add del">
          <ac:chgData name="Le Couffin SE" userId="cb8263d1da719869" providerId="LiveId" clId="{C0D2167C-3E13-4A00-96F3-A55D62829A0C}" dt="2025-09-24T06:37:18.006" v="1351"/>
          <ac:cxnSpMkLst>
            <pc:docMk/>
            <pc:sldMk cId="0" sldId="256"/>
            <ac:cxnSpMk id="42" creationId="{EFECD4E8-AD3E-4228-82A2-9461958EA94D}"/>
          </ac:cxnSpMkLst>
        </pc:cxnChg>
      </pc:sldChg>
      <pc:sldChg chg="addSp delSp modSp mod setBg setFolMasterObjs delDesignElem">
        <pc:chgData name="Le Couffin SE" userId="cb8263d1da719869" providerId="LiveId" clId="{C0D2167C-3E13-4A00-96F3-A55D62829A0C}" dt="2025-09-24T09:47:32.920" v="3808" actId="790"/>
        <pc:sldMkLst>
          <pc:docMk/>
          <pc:sldMk cId="0" sldId="257"/>
        </pc:sldMkLst>
        <pc:spChg chg="mod ord">
          <ac:chgData name="Le Couffin SE" userId="cb8263d1da719869" providerId="LiveId" clId="{C0D2167C-3E13-4A00-96F3-A55D62829A0C}" dt="2025-09-24T09:47:32.920" v="3808" actId="790"/>
          <ac:spMkLst>
            <pc:docMk/>
            <pc:sldMk cId="0" sldId="257"/>
            <ac:spMk id="2" creationId="{00000000-0000-0000-0000-000000000000}"/>
          </ac:spMkLst>
        </pc:spChg>
        <pc:spChg chg="mod ord">
          <ac:chgData name="Le Couffin SE" userId="cb8263d1da719869" providerId="LiveId" clId="{C0D2167C-3E13-4A00-96F3-A55D62829A0C}" dt="2025-09-24T09:47:32.920" v="3808" actId="790"/>
          <ac:spMkLst>
            <pc:docMk/>
            <pc:sldMk cId="0" sldId="257"/>
            <ac:spMk id="4" creationId="{00000000-0000-0000-0000-000000000000}"/>
          </ac:spMkLst>
        </pc:spChg>
        <pc:spChg chg="add del">
          <ac:chgData name="Le Couffin SE" userId="cb8263d1da719869" providerId="LiveId" clId="{C0D2167C-3E13-4A00-96F3-A55D62829A0C}" dt="2025-09-24T05:53:53.501" v="291" actId="26606"/>
          <ac:spMkLst>
            <pc:docMk/>
            <pc:sldMk cId="0" sldId="257"/>
            <ac:spMk id="9" creationId="{C52ED567-06B3-4107-9773-BBB6BD78673C}"/>
          </ac:spMkLst>
        </pc:spChg>
        <pc:spChg chg="add del">
          <ac:chgData name="Le Couffin SE" userId="cb8263d1da719869" providerId="LiveId" clId="{C0D2167C-3E13-4A00-96F3-A55D62829A0C}" dt="2025-09-24T05:53:53.501" v="291" actId="26606"/>
          <ac:spMkLst>
            <pc:docMk/>
            <pc:sldMk cId="0" sldId="257"/>
            <ac:spMk id="11" creationId="{AF551D8B-3775-4477-88B7-7B7C350D34E4}"/>
          </ac:spMkLst>
        </pc:spChg>
        <pc:spChg chg="add del">
          <ac:chgData name="Le Couffin SE" userId="cb8263d1da719869" providerId="LiveId" clId="{C0D2167C-3E13-4A00-96F3-A55D62829A0C}" dt="2025-09-24T05:53:53.501" v="291" actId="26606"/>
          <ac:spMkLst>
            <pc:docMk/>
            <pc:sldMk cId="0" sldId="257"/>
            <ac:spMk id="17" creationId="{BB934D2B-85E2-4375-94EE-B66C16BF7999}"/>
          </ac:spMkLst>
        </pc:spChg>
        <pc:spChg chg="add del">
          <ac:chgData name="Le Couffin SE" userId="cb8263d1da719869" providerId="LiveId" clId="{C0D2167C-3E13-4A00-96F3-A55D62829A0C}" dt="2025-09-24T05:53:53.501" v="291" actId="26606"/>
          <ac:spMkLst>
            <pc:docMk/>
            <pc:sldMk cId="0" sldId="257"/>
            <ac:spMk id="19" creationId="{9B445E02-D785-4565-B842-9567BBC09508}"/>
          </ac:spMkLst>
        </pc:spChg>
        <pc:spChg chg="add del">
          <ac:chgData name="Le Couffin SE" userId="cb8263d1da719869" providerId="LiveId" clId="{C0D2167C-3E13-4A00-96F3-A55D62829A0C}" dt="2025-09-24T05:53:53.501" v="291" actId="26606"/>
          <ac:spMkLst>
            <pc:docMk/>
            <pc:sldMk cId="0" sldId="257"/>
            <ac:spMk id="21" creationId="{2C153736-D102-4F57-9DE7-615AFC02B0AC}"/>
          </ac:spMkLst>
        </pc:spChg>
        <pc:spChg chg="add del">
          <ac:chgData name="Le Couffin SE" userId="cb8263d1da719869" providerId="LiveId" clId="{C0D2167C-3E13-4A00-96F3-A55D62829A0C}" dt="2025-09-24T05:53:53.501" v="291" actId="26606"/>
          <ac:spMkLst>
            <pc:docMk/>
            <pc:sldMk cId="0" sldId="257"/>
            <ac:spMk id="23" creationId="{BA407A52-66F4-4CDE-A726-FF79F3EC342D}"/>
          </ac:spMkLst>
        </pc:spChg>
        <pc:spChg chg="add del">
          <ac:chgData name="Le Couffin SE" userId="cb8263d1da719869" providerId="LiveId" clId="{C0D2167C-3E13-4A00-96F3-A55D62829A0C}" dt="2025-09-24T05:53:53.501" v="291" actId="26606"/>
          <ac:spMkLst>
            <pc:docMk/>
            <pc:sldMk cId="0" sldId="257"/>
            <ac:spMk id="25" creationId="{D28FFB34-4FC3-46F5-B900-D3B774FD0BE6}"/>
          </ac:spMkLst>
        </pc:spChg>
        <pc:spChg chg="add del">
          <ac:chgData name="Le Couffin SE" userId="cb8263d1da719869" providerId="LiveId" clId="{C0D2167C-3E13-4A00-96F3-A55D62829A0C}" dt="2025-09-24T05:53:53.501" v="291" actId="26606"/>
          <ac:spMkLst>
            <pc:docMk/>
            <pc:sldMk cId="0" sldId="257"/>
            <ac:spMk id="27" creationId="{205F7B13-ACB5-46BE-8070-0431266B183B}"/>
          </ac:spMkLst>
        </pc:spChg>
        <pc:picChg chg="del">
          <ac:chgData name="Le Couffin SE" userId="cb8263d1da719869" providerId="LiveId" clId="{C0D2167C-3E13-4A00-96F3-A55D62829A0C}" dt="2025-09-24T05:49:46.885" v="265" actId="478"/>
          <ac:picMkLst>
            <pc:docMk/>
            <pc:sldMk cId="0" sldId="257"/>
            <ac:picMk id="3" creationId="{00000000-0000-0000-0000-000000000000}"/>
          </ac:picMkLst>
        </pc:picChg>
        <pc:cxnChg chg="add del">
          <ac:chgData name="Le Couffin SE" userId="cb8263d1da719869" providerId="LiveId" clId="{C0D2167C-3E13-4A00-96F3-A55D62829A0C}" dt="2025-09-24T06:37:18.006" v="1351"/>
          <ac:cxnSpMkLst>
            <pc:docMk/>
            <pc:sldMk cId="0" sldId="257"/>
            <ac:cxnSpMk id="34" creationId="{0B5F7E3B-C5F1-40E0-A491-558BAFBC1127}"/>
          </ac:cxnSpMkLst>
        </pc:cxnChg>
      </pc:sldChg>
      <pc:sldChg chg="addSp delSp modSp mod setBg setFolMasterObjs">
        <pc:chgData name="Le Couffin SE" userId="cb8263d1da719869" providerId="LiveId" clId="{C0D2167C-3E13-4A00-96F3-A55D62829A0C}" dt="2025-09-24T09:47:32.920" v="3808" actId="790"/>
        <pc:sldMkLst>
          <pc:docMk/>
          <pc:sldMk cId="0" sldId="258"/>
        </pc:sldMkLst>
        <pc:spChg chg="mod ord">
          <ac:chgData name="Le Couffin SE" userId="cb8263d1da719869" providerId="LiveId" clId="{C0D2167C-3E13-4A00-96F3-A55D62829A0C}" dt="2025-09-24T09:47:32.920" v="3808" actId="790"/>
          <ac:spMkLst>
            <pc:docMk/>
            <pc:sldMk cId="0" sldId="258"/>
            <ac:spMk id="2" creationId="{00000000-0000-0000-0000-000000000000}"/>
          </ac:spMkLst>
        </pc:spChg>
        <pc:spChg chg="mod">
          <ac:chgData name="Le Couffin SE" userId="cb8263d1da719869" providerId="LiveId" clId="{C0D2167C-3E13-4A00-96F3-A55D62829A0C}" dt="2025-09-24T09:47:32.920" v="3808" actId="790"/>
          <ac:spMkLst>
            <pc:docMk/>
            <pc:sldMk cId="0" sldId="258"/>
            <ac:spMk id="6" creationId="{00000000-0000-0000-0000-000000000000}"/>
          </ac:spMkLst>
        </pc:spChg>
        <pc:spChg chg="add del">
          <ac:chgData name="Le Couffin SE" userId="cb8263d1da719869" providerId="LiveId" clId="{C0D2167C-3E13-4A00-96F3-A55D62829A0C}" dt="2025-09-24T05:54:13.793" v="292" actId="26606"/>
          <ac:spMkLst>
            <pc:docMk/>
            <pc:sldMk cId="0" sldId="258"/>
            <ac:spMk id="8" creationId="{A65AC7D1-EAA9-48F5-B509-60A7F50BF703}"/>
          </ac:spMkLst>
        </pc:spChg>
        <pc:spChg chg="add del">
          <ac:chgData name="Le Couffin SE" userId="cb8263d1da719869" providerId="LiveId" clId="{C0D2167C-3E13-4A00-96F3-A55D62829A0C}" dt="2025-09-24T05:54:13.793" v="292" actId="26606"/>
          <ac:spMkLst>
            <pc:docMk/>
            <pc:sldMk cId="0" sldId="258"/>
            <ac:spMk id="9" creationId="{D6320AF9-619A-4175-865B-5663E1AEF4C5}"/>
          </ac:spMkLst>
        </pc:spChg>
        <pc:spChg chg="add del">
          <ac:chgData name="Le Couffin SE" userId="cb8263d1da719869" providerId="LiveId" clId="{C0D2167C-3E13-4A00-96F3-A55D62829A0C}" dt="2025-09-24T05:54:13.793" v="292" actId="26606"/>
          <ac:spMkLst>
            <pc:docMk/>
            <pc:sldMk cId="0" sldId="258"/>
            <ac:spMk id="14" creationId="{7E018740-5C2B-4A41-AC1A-7E68D1EC1954}"/>
          </ac:spMkLst>
        </pc:spChg>
        <pc:spChg chg="add del">
          <ac:chgData name="Le Couffin SE" userId="cb8263d1da719869" providerId="LiveId" clId="{C0D2167C-3E13-4A00-96F3-A55D62829A0C}" dt="2025-09-24T05:52:07.171" v="282" actId="26606"/>
          <ac:spMkLst>
            <pc:docMk/>
            <pc:sldMk cId="0" sldId="258"/>
            <ac:spMk id="15" creationId="{3F088236-D655-4F88-B238-E16762358025}"/>
          </ac:spMkLst>
        </pc:spChg>
        <pc:spChg chg="add del">
          <ac:chgData name="Le Couffin SE" userId="cb8263d1da719869" providerId="LiveId" clId="{C0D2167C-3E13-4A00-96F3-A55D62829A0C}" dt="2025-09-24T05:54:13.793" v="292" actId="26606"/>
          <ac:spMkLst>
            <pc:docMk/>
            <pc:sldMk cId="0" sldId="258"/>
            <ac:spMk id="16" creationId="{166F75A4-C475-4941-8EE2-B80A06A2C1BB}"/>
          </ac:spMkLst>
        </pc:spChg>
        <pc:spChg chg="add del">
          <ac:chgData name="Le Couffin SE" userId="cb8263d1da719869" providerId="LiveId" clId="{C0D2167C-3E13-4A00-96F3-A55D62829A0C}" dt="2025-09-24T05:52:07.171" v="282" actId="26606"/>
          <ac:spMkLst>
            <pc:docMk/>
            <pc:sldMk cId="0" sldId="258"/>
            <ac:spMk id="17" creationId="{3DAC0C92-199E-475C-9390-119A9B027276}"/>
          </ac:spMkLst>
        </pc:spChg>
        <pc:spChg chg="add del">
          <ac:chgData name="Le Couffin SE" userId="cb8263d1da719869" providerId="LiveId" clId="{C0D2167C-3E13-4A00-96F3-A55D62829A0C}" dt="2025-09-24T05:54:13.793" v="292" actId="26606"/>
          <ac:spMkLst>
            <pc:docMk/>
            <pc:sldMk cId="0" sldId="258"/>
            <ac:spMk id="18" creationId="{A032553A-72E8-4B0D-8405-FF9771C9AF05}"/>
          </ac:spMkLst>
        </pc:spChg>
        <pc:spChg chg="add del">
          <ac:chgData name="Le Couffin SE" userId="cb8263d1da719869" providerId="LiveId" clId="{C0D2167C-3E13-4A00-96F3-A55D62829A0C}" dt="2025-09-24T05:52:07.171" v="282" actId="26606"/>
          <ac:spMkLst>
            <pc:docMk/>
            <pc:sldMk cId="0" sldId="258"/>
            <ac:spMk id="19" creationId="{C4CFB339-0ED8-4FE2-9EF1-6D1375B8499B}"/>
          </ac:spMkLst>
        </pc:spChg>
        <pc:spChg chg="add del">
          <ac:chgData name="Le Couffin SE" userId="cb8263d1da719869" providerId="LiveId" clId="{C0D2167C-3E13-4A00-96F3-A55D62829A0C}" dt="2025-09-24T05:54:13.793" v="292" actId="26606"/>
          <ac:spMkLst>
            <pc:docMk/>
            <pc:sldMk cId="0" sldId="258"/>
            <ac:spMk id="20" creationId="{765800AC-C3B9-498E-87BC-29FAE4C76B21}"/>
          </ac:spMkLst>
        </pc:spChg>
        <pc:spChg chg="add del">
          <ac:chgData name="Le Couffin SE" userId="cb8263d1da719869" providerId="LiveId" clId="{C0D2167C-3E13-4A00-96F3-A55D62829A0C}" dt="2025-09-24T05:52:07.171" v="282" actId="26606"/>
          <ac:spMkLst>
            <pc:docMk/>
            <pc:sldMk cId="0" sldId="258"/>
            <ac:spMk id="21" creationId="{31896C80-2069-4431-9C19-83B913734490}"/>
          </ac:spMkLst>
        </pc:spChg>
        <pc:spChg chg="add del">
          <ac:chgData name="Le Couffin SE" userId="cb8263d1da719869" providerId="LiveId" clId="{C0D2167C-3E13-4A00-96F3-A55D62829A0C}" dt="2025-09-24T05:54:13.793" v="292" actId="26606"/>
          <ac:spMkLst>
            <pc:docMk/>
            <pc:sldMk cId="0" sldId="258"/>
            <ac:spMk id="22" creationId="{1F9D6ACB-2FF4-49F9-978A-E0D5327FC635}"/>
          </ac:spMkLst>
        </pc:spChg>
        <pc:spChg chg="add del">
          <ac:chgData name="Le Couffin SE" userId="cb8263d1da719869" providerId="LiveId" clId="{C0D2167C-3E13-4A00-96F3-A55D62829A0C}" dt="2025-09-24T05:52:07.171" v="282" actId="26606"/>
          <ac:spMkLst>
            <pc:docMk/>
            <pc:sldMk cId="0" sldId="258"/>
            <ac:spMk id="23" creationId="{BF120A21-0841-4823-B0C4-28AEBCEF9B78}"/>
          </ac:spMkLst>
        </pc:spChg>
        <pc:spChg chg="add del">
          <ac:chgData name="Le Couffin SE" userId="cb8263d1da719869" providerId="LiveId" clId="{C0D2167C-3E13-4A00-96F3-A55D62829A0C}" dt="2025-09-24T05:52:07.171" v="282" actId="26606"/>
          <ac:spMkLst>
            <pc:docMk/>
            <pc:sldMk cId="0" sldId="258"/>
            <ac:spMk id="25" creationId="{DBB05BAE-BBD3-4289-899F-A6851503C6B0}"/>
          </ac:spMkLst>
        </pc:spChg>
        <pc:spChg chg="add del">
          <ac:chgData name="Le Couffin SE" userId="cb8263d1da719869" providerId="LiveId" clId="{C0D2167C-3E13-4A00-96F3-A55D62829A0C}" dt="2025-09-24T05:52:07.171" v="282" actId="26606"/>
          <ac:spMkLst>
            <pc:docMk/>
            <pc:sldMk cId="0" sldId="258"/>
            <ac:spMk id="27" creationId="{9874D11C-36F5-4BBE-A490-019A54E953B0}"/>
          </ac:spMkLst>
        </pc:spChg>
        <pc:spChg chg="add del">
          <ac:chgData name="Le Couffin SE" userId="cb8263d1da719869" providerId="LiveId" clId="{C0D2167C-3E13-4A00-96F3-A55D62829A0C}" dt="2025-09-24T05:54:13.793" v="292" actId="26606"/>
          <ac:spMkLst>
            <pc:docMk/>
            <pc:sldMk cId="0" sldId="258"/>
            <ac:spMk id="29" creationId="{A5EC319D-0FEA-4B95-A3EA-01E35672C95B}"/>
          </ac:spMkLst>
        </pc:spChg>
        <pc:spChg chg="add del">
          <ac:chgData name="Le Couffin SE" userId="cb8263d1da719869" providerId="LiveId" clId="{C0D2167C-3E13-4A00-96F3-A55D62829A0C}" dt="2025-09-24T05:52:05.833" v="281" actId="26606"/>
          <ac:spMkLst>
            <pc:docMk/>
            <pc:sldMk cId="0" sldId="258"/>
            <ac:spMk id="32" creationId="{9F4444CE-BC8D-4D61-B303-4C05614E62AB}"/>
          </ac:spMkLst>
        </pc:spChg>
        <pc:spChg chg="add del">
          <ac:chgData name="Le Couffin SE" userId="cb8263d1da719869" providerId="LiveId" clId="{C0D2167C-3E13-4A00-96F3-A55D62829A0C}" dt="2025-09-24T05:52:05.833" v="281" actId="26606"/>
          <ac:spMkLst>
            <pc:docMk/>
            <pc:sldMk cId="0" sldId="258"/>
            <ac:spMk id="36" creationId="{73772B81-181F-48B7-8826-4D9686D15DF5}"/>
          </ac:spMkLst>
        </pc:spChg>
        <pc:spChg chg="add del">
          <ac:chgData name="Le Couffin SE" userId="cb8263d1da719869" providerId="LiveId" clId="{C0D2167C-3E13-4A00-96F3-A55D62829A0C}" dt="2025-09-24T05:52:05.833" v="281" actId="26606"/>
          <ac:spMkLst>
            <pc:docMk/>
            <pc:sldMk cId="0" sldId="258"/>
            <ac:spMk id="38" creationId="{B2205F6E-03C6-4E92-877C-E2482F6599AA}"/>
          </ac:spMkLst>
        </pc:spChg>
        <pc:grpChg chg="del mod">
          <ac:chgData name="Le Couffin SE" userId="cb8263d1da719869" providerId="LiveId" clId="{C0D2167C-3E13-4A00-96F3-A55D62829A0C}" dt="2025-09-24T05:49:57.246" v="267" actId="478"/>
          <ac:grpSpMkLst>
            <pc:docMk/>
            <pc:sldMk cId="0" sldId="258"/>
            <ac:grpSpMk id="3" creationId="{00000000-0000-0000-0000-000000000000}"/>
          </ac:grpSpMkLst>
        </pc:grpChg>
        <pc:picChg chg="del topLvl">
          <ac:chgData name="Le Couffin SE" userId="cb8263d1da719869" providerId="LiveId" clId="{C0D2167C-3E13-4A00-96F3-A55D62829A0C}" dt="2025-09-24T05:49:57.246" v="267" actId="478"/>
          <ac:picMkLst>
            <pc:docMk/>
            <pc:sldMk cId="0" sldId="258"/>
            <ac:picMk id="4" creationId="{00000000-0000-0000-0000-000000000000}"/>
          </ac:picMkLst>
        </pc:picChg>
        <pc:picChg chg="mod topLvl">
          <ac:chgData name="Le Couffin SE" userId="cb8263d1da719869" providerId="LiveId" clId="{C0D2167C-3E13-4A00-96F3-A55D62829A0C}" dt="2025-09-24T06:08:26.330" v="511" actId="1076"/>
          <ac:picMkLst>
            <pc:docMk/>
            <pc:sldMk cId="0" sldId="258"/>
            <ac:picMk id="5" creationId="{00000000-0000-0000-0000-000000000000}"/>
          </ac:picMkLst>
        </pc:picChg>
      </pc:sldChg>
      <pc:sldChg chg="addSp delSp modSp mod ord">
        <pc:chgData name="Le Couffin SE" userId="cb8263d1da719869" providerId="LiveId" clId="{C0D2167C-3E13-4A00-96F3-A55D62829A0C}" dt="2025-09-24T09:47:32.920" v="3808" actId="790"/>
        <pc:sldMkLst>
          <pc:docMk/>
          <pc:sldMk cId="0" sldId="259"/>
        </pc:sldMkLst>
        <pc:spChg chg="mod">
          <ac:chgData name="Le Couffin SE" userId="cb8263d1da719869" providerId="LiveId" clId="{C0D2167C-3E13-4A00-96F3-A55D62829A0C}" dt="2025-09-24T09:47:32.920" v="3808" actId="790"/>
          <ac:spMkLst>
            <pc:docMk/>
            <pc:sldMk cId="0" sldId="259"/>
            <ac:spMk id="2" creationId="{00000000-0000-0000-0000-000000000000}"/>
          </ac:spMkLst>
        </pc:spChg>
        <pc:picChg chg="del">
          <ac:chgData name="Le Couffin SE" userId="cb8263d1da719869" providerId="LiveId" clId="{C0D2167C-3E13-4A00-96F3-A55D62829A0C}" dt="2025-09-24T05:54:40.819" v="296" actId="478"/>
          <ac:picMkLst>
            <pc:docMk/>
            <pc:sldMk cId="0" sldId="259"/>
            <ac:picMk id="3" creationId="{00000000-0000-0000-0000-000000000000}"/>
          </ac:picMkLst>
        </pc:picChg>
        <pc:picChg chg="add mod">
          <ac:chgData name="Le Couffin SE" userId="cb8263d1da719869" providerId="LiveId" clId="{C0D2167C-3E13-4A00-96F3-A55D62829A0C}" dt="2025-09-24T08:25:57.111" v="1599" actId="1076"/>
          <ac:picMkLst>
            <pc:docMk/>
            <pc:sldMk cId="0" sldId="259"/>
            <ac:picMk id="5" creationId="{3991F86F-FDE2-1CC0-206C-22E4903D7203}"/>
          </ac:picMkLst>
        </pc:picChg>
      </pc:sldChg>
      <pc:sldChg chg="addSp delSp modSp mod setBg setFolMasterObjs setClrOvrMap delDesignElem">
        <pc:chgData name="Le Couffin SE" userId="cb8263d1da719869" providerId="LiveId" clId="{C0D2167C-3E13-4A00-96F3-A55D62829A0C}" dt="2025-09-24T09:47:32.920" v="3808" actId="790"/>
        <pc:sldMkLst>
          <pc:docMk/>
          <pc:sldMk cId="0" sldId="260"/>
        </pc:sldMkLst>
        <pc:spChg chg="mod">
          <ac:chgData name="Le Couffin SE" userId="cb8263d1da719869" providerId="LiveId" clId="{C0D2167C-3E13-4A00-96F3-A55D62829A0C}" dt="2025-09-24T09:47:32.920" v="3808" actId="790"/>
          <ac:spMkLst>
            <pc:docMk/>
            <pc:sldMk cId="0" sldId="260"/>
            <ac:spMk id="2" creationId="{00000000-0000-0000-0000-000000000000}"/>
          </ac:spMkLst>
        </pc:spChg>
        <pc:spChg chg="add del mod">
          <ac:chgData name="Le Couffin SE" userId="cb8263d1da719869" providerId="LiveId" clId="{C0D2167C-3E13-4A00-96F3-A55D62829A0C}" dt="2025-09-24T06:38:32.512" v="1362" actId="26606"/>
          <ac:spMkLst>
            <pc:docMk/>
            <pc:sldMk cId="0" sldId="260"/>
            <ac:spMk id="4" creationId="{00000000-0000-0000-0000-000000000000}"/>
          </ac:spMkLst>
        </pc:spChg>
        <pc:spChg chg="add del">
          <ac:chgData name="Le Couffin SE" userId="cb8263d1da719869" providerId="LiveId" clId="{C0D2167C-3E13-4A00-96F3-A55D62829A0C}" dt="2025-09-24T06:38:32.512" v="1362" actId="26606"/>
          <ac:spMkLst>
            <pc:docMk/>
            <pc:sldMk cId="0" sldId="260"/>
            <ac:spMk id="9" creationId="{86C16C40-7C29-4ACC-B851-7E08E459B596}"/>
          </ac:spMkLst>
        </pc:spChg>
        <pc:spChg chg="add del">
          <ac:chgData name="Le Couffin SE" userId="cb8263d1da719869" providerId="LiveId" clId="{C0D2167C-3E13-4A00-96F3-A55D62829A0C}" dt="2025-09-24T06:38:03.474" v="1353" actId="26606"/>
          <ac:spMkLst>
            <pc:docMk/>
            <pc:sldMk cId="0" sldId="260"/>
            <ac:spMk id="27" creationId="{2D94F95D-89EF-455B-9F54-0F4231363A8B}"/>
          </ac:spMkLst>
        </pc:spChg>
        <pc:spChg chg="mod">
          <ac:chgData name="Le Couffin SE" userId="cb8263d1da719869" providerId="LiveId" clId="{C0D2167C-3E13-4A00-96F3-A55D62829A0C}" dt="2025-09-24T09:47:32.920" v="3808" actId="790"/>
          <ac:spMkLst>
            <pc:docMk/>
            <pc:sldMk cId="0" sldId="260"/>
            <ac:spMk id="32" creationId="{4CB88335-CEFC-4E93-A849-B293A59F00FA}"/>
          </ac:spMkLst>
        </pc:spChg>
        <pc:spChg chg="mod">
          <ac:chgData name="Le Couffin SE" userId="cb8263d1da719869" providerId="LiveId" clId="{C0D2167C-3E13-4A00-96F3-A55D62829A0C}" dt="2025-09-24T09:47:32.920" v="3808" actId="790"/>
          <ac:spMkLst>
            <pc:docMk/>
            <pc:sldMk cId="0" sldId="260"/>
            <ac:spMk id="33" creationId="{A68404B5-9CA3-4B1B-A75D-54F36B1B39B1}"/>
          </ac:spMkLst>
        </pc:spChg>
        <pc:spChg chg="mod">
          <ac:chgData name="Le Couffin SE" userId="cb8263d1da719869" providerId="LiveId" clId="{C0D2167C-3E13-4A00-96F3-A55D62829A0C}" dt="2025-09-24T09:47:32.920" v="3808" actId="790"/>
          <ac:spMkLst>
            <pc:docMk/>
            <pc:sldMk cId="0" sldId="260"/>
            <ac:spMk id="34" creationId="{7260DE41-7357-49EC-A4FF-41B6666961F6}"/>
          </ac:spMkLst>
        </pc:spChg>
        <pc:spChg chg="mod">
          <ac:chgData name="Le Couffin SE" userId="cb8263d1da719869" providerId="LiveId" clId="{C0D2167C-3E13-4A00-96F3-A55D62829A0C}" dt="2025-09-24T09:47:32.920" v="3808" actId="790"/>
          <ac:spMkLst>
            <pc:docMk/>
            <pc:sldMk cId="0" sldId="260"/>
            <ac:spMk id="35" creationId="{1D9D87BA-A306-430B-8BCF-468FF820D587}"/>
          </ac:spMkLst>
        </pc:spChg>
        <pc:spChg chg="mod">
          <ac:chgData name="Le Couffin SE" userId="cb8263d1da719869" providerId="LiveId" clId="{C0D2167C-3E13-4A00-96F3-A55D62829A0C}" dt="2025-09-24T09:47:32.920" v="3808" actId="790"/>
          <ac:spMkLst>
            <pc:docMk/>
            <pc:sldMk cId="0" sldId="260"/>
            <ac:spMk id="36" creationId="{39F522E6-2DF0-48FC-873D-74BF21019333}"/>
          </ac:spMkLst>
        </pc:spChg>
        <pc:spChg chg="mod">
          <ac:chgData name="Le Couffin SE" userId="cb8263d1da719869" providerId="LiveId" clId="{C0D2167C-3E13-4A00-96F3-A55D62829A0C}" dt="2025-09-24T09:47:32.920" v="3808" actId="790"/>
          <ac:spMkLst>
            <pc:docMk/>
            <pc:sldMk cId="0" sldId="260"/>
            <ac:spMk id="37" creationId="{1015C585-0283-4901-9837-57DD565CE86F}"/>
          </ac:spMkLst>
        </pc:spChg>
        <pc:spChg chg="mod">
          <ac:chgData name="Le Couffin SE" userId="cb8263d1da719869" providerId="LiveId" clId="{C0D2167C-3E13-4A00-96F3-A55D62829A0C}" dt="2025-09-24T09:47:32.920" v="3808" actId="790"/>
          <ac:spMkLst>
            <pc:docMk/>
            <pc:sldMk cId="0" sldId="260"/>
            <ac:spMk id="38" creationId="{CB6D253E-04B9-4649-B17B-DE58968B2703}"/>
          </ac:spMkLst>
        </pc:spChg>
        <pc:spChg chg="add del">
          <ac:chgData name="Le Couffin SE" userId="cb8263d1da719869" providerId="LiveId" clId="{C0D2167C-3E13-4A00-96F3-A55D62829A0C}" dt="2025-09-24T06:38:03.474" v="1353" actId="26606"/>
          <ac:spMkLst>
            <pc:docMk/>
            <pc:sldMk cId="0" sldId="260"/>
            <ac:spMk id="40" creationId="{A1AE21A0-AA96-4557-AB48-66255CF0AD7F}"/>
          </ac:spMkLst>
        </pc:spChg>
        <pc:spChg chg="add del">
          <ac:chgData name="Le Couffin SE" userId="cb8263d1da719869" providerId="LiveId" clId="{C0D2167C-3E13-4A00-96F3-A55D62829A0C}" dt="2025-09-24T06:38:17.058" v="1355" actId="26606"/>
          <ac:spMkLst>
            <pc:docMk/>
            <pc:sldMk cId="0" sldId="260"/>
            <ac:spMk id="42" creationId="{2D94F95D-89EF-455B-9F54-0F4231363A8B}"/>
          </ac:spMkLst>
        </pc:spChg>
        <pc:spChg chg="add del">
          <ac:chgData name="Le Couffin SE" userId="cb8263d1da719869" providerId="LiveId" clId="{C0D2167C-3E13-4A00-96F3-A55D62829A0C}" dt="2025-09-24T06:38:17.058" v="1355" actId="26606"/>
          <ac:spMkLst>
            <pc:docMk/>
            <pc:sldMk cId="0" sldId="260"/>
            <ac:spMk id="51" creationId="{A1AE21A0-AA96-4557-AB48-66255CF0AD7F}"/>
          </ac:spMkLst>
        </pc:spChg>
        <pc:spChg chg="add del">
          <ac:chgData name="Le Couffin SE" userId="cb8263d1da719869" providerId="LiveId" clId="{C0D2167C-3E13-4A00-96F3-A55D62829A0C}" dt="2025-09-24T06:38:30.809" v="1359" actId="26606"/>
          <ac:spMkLst>
            <pc:docMk/>
            <pc:sldMk cId="0" sldId="260"/>
            <ac:spMk id="56" creationId="{2D94F95D-89EF-455B-9F54-0F4231363A8B}"/>
          </ac:spMkLst>
        </pc:spChg>
        <pc:spChg chg="add del">
          <ac:chgData name="Le Couffin SE" userId="cb8263d1da719869" providerId="LiveId" clId="{C0D2167C-3E13-4A00-96F3-A55D62829A0C}" dt="2025-09-24T06:38:30.809" v="1359" actId="26606"/>
          <ac:spMkLst>
            <pc:docMk/>
            <pc:sldMk cId="0" sldId="260"/>
            <ac:spMk id="58" creationId="{A1AE21A0-AA96-4557-AB48-66255CF0AD7F}"/>
          </ac:spMkLst>
        </pc:spChg>
        <pc:spChg chg="add mod">
          <ac:chgData name="Le Couffin SE" userId="cb8263d1da719869" providerId="LiveId" clId="{C0D2167C-3E13-4A00-96F3-A55D62829A0C}" dt="2025-09-24T09:47:32.920" v="3808" actId="790"/>
          <ac:spMkLst>
            <pc:docMk/>
            <pc:sldMk cId="0" sldId="260"/>
            <ac:spMk id="63" creationId="{2D94F95D-89EF-455B-9F54-0F4231363A8B}"/>
          </ac:spMkLst>
        </pc:spChg>
        <pc:spChg chg="add mod">
          <ac:chgData name="Le Couffin SE" userId="cb8263d1da719869" providerId="LiveId" clId="{C0D2167C-3E13-4A00-96F3-A55D62829A0C}" dt="2025-09-24T09:47:32.920" v="3808" actId="790"/>
          <ac:spMkLst>
            <pc:docMk/>
            <pc:sldMk cId="0" sldId="260"/>
            <ac:spMk id="65" creationId="{A1AE21A0-AA96-4557-AB48-66255CF0AD7F}"/>
          </ac:spMkLst>
        </pc:spChg>
        <pc:grpChg chg="add del">
          <ac:chgData name="Le Couffin SE" userId="cb8263d1da719869" providerId="LiveId" clId="{C0D2167C-3E13-4A00-96F3-A55D62829A0C}" dt="2025-09-24T06:38:32.512" v="1362" actId="26606"/>
          <ac:grpSpMkLst>
            <pc:docMk/>
            <pc:sldMk cId="0" sldId="260"/>
            <ac:grpSpMk id="11" creationId="{648049AD-9827-49E8-8BF5-32E175C8EA8A}"/>
          </ac:grpSpMkLst>
        </pc:grpChg>
        <pc:grpChg chg="add del">
          <ac:chgData name="Le Couffin SE" userId="cb8263d1da719869" providerId="LiveId" clId="{C0D2167C-3E13-4A00-96F3-A55D62829A0C}" dt="2025-09-24T06:38:03.474" v="1353" actId="26606"/>
          <ac:grpSpMkLst>
            <pc:docMk/>
            <pc:sldMk cId="0" sldId="260"/>
            <ac:grpSpMk id="29" creationId="{612B9F8D-6DD1-481E-8CCE-81A7EEB15F57}"/>
          </ac:grpSpMkLst>
        </pc:grpChg>
        <pc:grpChg chg="add del">
          <ac:chgData name="Le Couffin SE" userId="cb8263d1da719869" providerId="LiveId" clId="{C0D2167C-3E13-4A00-96F3-A55D62829A0C}" dt="2025-09-24T06:38:17.058" v="1355" actId="26606"/>
          <ac:grpSpMkLst>
            <pc:docMk/>
            <pc:sldMk cId="0" sldId="260"/>
            <ac:grpSpMk id="43" creationId="{612B9F8D-6DD1-481E-8CCE-81A7EEB15F57}"/>
          </ac:grpSpMkLst>
        </pc:grpChg>
        <pc:grpChg chg="add del">
          <ac:chgData name="Le Couffin SE" userId="cb8263d1da719869" providerId="LiveId" clId="{C0D2167C-3E13-4A00-96F3-A55D62829A0C}" dt="2025-09-24T06:38:30.809" v="1359" actId="26606"/>
          <ac:grpSpMkLst>
            <pc:docMk/>
            <pc:sldMk cId="0" sldId="260"/>
            <ac:grpSpMk id="57" creationId="{612B9F8D-6DD1-481E-8CCE-81A7EEB15F57}"/>
          </ac:grpSpMkLst>
        </pc:grpChg>
        <pc:grpChg chg="add">
          <ac:chgData name="Le Couffin SE" userId="cb8263d1da719869" providerId="LiveId" clId="{C0D2167C-3E13-4A00-96F3-A55D62829A0C}" dt="2025-09-24T06:38:32.512" v="1362" actId="26606"/>
          <ac:grpSpMkLst>
            <pc:docMk/>
            <pc:sldMk cId="0" sldId="260"/>
            <ac:grpSpMk id="64" creationId="{612B9F8D-6DD1-481E-8CCE-81A7EEB15F57}"/>
          </ac:grpSpMkLst>
        </pc:grpChg>
        <pc:graphicFrameChg chg="add del">
          <ac:chgData name="Le Couffin SE" userId="cb8263d1da719869" providerId="LiveId" clId="{C0D2167C-3E13-4A00-96F3-A55D62829A0C}" dt="2025-09-24T06:38:03.474" v="1353" actId="26606"/>
          <ac:graphicFrameMkLst>
            <pc:docMk/>
            <pc:sldMk cId="0" sldId="260"/>
            <ac:graphicFrameMk id="23" creationId="{A8261A92-6D0E-060E-8BA7-5FC9E5D15914}"/>
          </ac:graphicFrameMkLst>
        </pc:graphicFrameChg>
        <pc:graphicFrameChg chg="add del">
          <ac:chgData name="Le Couffin SE" userId="cb8263d1da719869" providerId="LiveId" clId="{C0D2167C-3E13-4A00-96F3-A55D62829A0C}" dt="2025-09-24T06:38:17.058" v="1355" actId="26606"/>
          <ac:graphicFrameMkLst>
            <pc:docMk/>
            <pc:sldMk cId="0" sldId="260"/>
            <ac:graphicFrameMk id="52" creationId="{6776622F-A9D3-F4F1-02EE-E9632BC4C7E0}"/>
          </ac:graphicFrameMkLst>
        </pc:graphicFrameChg>
        <pc:graphicFrameChg chg="add del">
          <ac:chgData name="Le Couffin SE" userId="cb8263d1da719869" providerId="LiveId" clId="{C0D2167C-3E13-4A00-96F3-A55D62829A0C}" dt="2025-09-24T06:38:24.331" v="1357" actId="26606"/>
          <ac:graphicFrameMkLst>
            <pc:docMk/>
            <pc:sldMk cId="0" sldId="260"/>
            <ac:graphicFrameMk id="54" creationId="{9432E6F3-4E27-D1C8-D2EF-E29C48D976B8}"/>
          </ac:graphicFrameMkLst>
        </pc:graphicFrameChg>
        <pc:graphicFrameChg chg="add del">
          <ac:chgData name="Le Couffin SE" userId="cb8263d1da719869" providerId="LiveId" clId="{C0D2167C-3E13-4A00-96F3-A55D62829A0C}" dt="2025-09-24T06:38:30.809" v="1359" actId="26606"/>
          <ac:graphicFrameMkLst>
            <pc:docMk/>
            <pc:sldMk cId="0" sldId="260"/>
            <ac:graphicFrameMk id="59" creationId="{6776622F-A9D3-F4F1-02EE-E9632BC4C7E0}"/>
          </ac:graphicFrameMkLst>
        </pc:graphicFrameChg>
        <pc:graphicFrameChg chg="add del">
          <ac:chgData name="Le Couffin SE" userId="cb8263d1da719869" providerId="LiveId" clId="{C0D2167C-3E13-4A00-96F3-A55D62829A0C}" dt="2025-09-24T06:38:32.478" v="1361" actId="26606"/>
          <ac:graphicFrameMkLst>
            <pc:docMk/>
            <pc:sldMk cId="0" sldId="260"/>
            <ac:graphicFrameMk id="61" creationId="{9432E6F3-4E27-D1C8-D2EF-E29C48D976B8}"/>
          </ac:graphicFrameMkLst>
        </pc:graphicFrameChg>
        <pc:graphicFrameChg chg="add mod modGraphic">
          <ac:chgData name="Le Couffin SE" userId="cb8263d1da719869" providerId="LiveId" clId="{C0D2167C-3E13-4A00-96F3-A55D62829A0C}" dt="2025-09-24T09:43:40.782" v="3624" actId="20577"/>
          <ac:graphicFrameMkLst>
            <pc:docMk/>
            <pc:sldMk cId="0" sldId="260"/>
            <ac:graphicFrameMk id="66" creationId="{6776622F-A9D3-F4F1-02EE-E9632BC4C7E0}"/>
          </ac:graphicFrameMkLst>
        </pc:graphicFrameChg>
        <pc:picChg chg="del">
          <ac:chgData name="Le Couffin SE" userId="cb8263d1da719869" providerId="LiveId" clId="{C0D2167C-3E13-4A00-96F3-A55D62829A0C}" dt="2025-09-24T06:00:03.883" v="391" actId="478"/>
          <ac:picMkLst>
            <pc:docMk/>
            <pc:sldMk cId="0" sldId="260"/>
            <ac:picMk id="3" creationId="{00000000-0000-0000-0000-000000000000}"/>
          </ac:picMkLst>
        </pc:picChg>
      </pc:sldChg>
      <pc:sldChg chg="addSp delSp modSp mod setBg setFolMasterObjs setClrOvrMap delDesignElem">
        <pc:chgData name="Le Couffin SE" userId="cb8263d1da719869" providerId="LiveId" clId="{C0D2167C-3E13-4A00-96F3-A55D62829A0C}" dt="2025-09-24T09:47:32.920" v="3808" actId="790"/>
        <pc:sldMkLst>
          <pc:docMk/>
          <pc:sldMk cId="0" sldId="261"/>
        </pc:sldMkLst>
        <pc:spChg chg="mod">
          <ac:chgData name="Le Couffin SE" userId="cb8263d1da719869" providerId="LiveId" clId="{C0D2167C-3E13-4A00-96F3-A55D62829A0C}" dt="2025-09-24T09:47:32.920" v="3808" actId="790"/>
          <ac:spMkLst>
            <pc:docMk/>
            <pc:sldMk cId="0" sldId="261"/>
            <ac:spMk id="2" creationId="{00000000-0000-0000-0000-000000000000}"/>
          </ac:spMkLst>
        </pc:spChg>
        <pc:spChg chg="mod">
          <ac:chgData name="Le Couffin SE" userId="cb8263d1da719869" providerId="LiveId" clId="{C0D2167C-3E13-4A00-96F3-A55D62829A0C}" dt="2025-09-24T09:47:32.920" v="3808" actId="790"/>
          <ac:spMkLst>
            <pc:docMk/>
            <pc:sldMk cId="0" sldId="261"/>
            <ac:spMk id="4" creationId="{00000000-0000-0000-0000-000000000000}"/>
          </ac:spMkLst>
        </pc:spChg>
        <pc:spChg chg="add del mod">
          <ac:chgData name="Le Couffin SE" userId="cb8263d1da719869" providerId="LiveId" clId="{C0D2167C-3E13-4A00-96F3-A55D62829A0C}" dt="2025-09-24T09:47:32.920" v="3808" actId="790"/>
          <ac:spMkLst>
            <pc:docMk/>
            <pc:sldMk cId="0" sldId="261"/>
            <ac:spMk id="9" creationId="{A65AC7D1-EAA9-48F5-B509-60A7F50BF703}"/>
          </ac:spMkLst>
        </pc:spChg>
        <pc:spChg chg="add del mod">
          <ac:chgData name="Le Couffin SE" userId="cb8263d1da719869" providerId="LiveId" clId="{C0D2167C-3E13-4A00-96F3-A55D62829A0C}" dt="2025-09-24T09:47:32.920" v="3808" actId="790"/>
          <ac:spMkLst>
            <pc:docMk/>
            <pc:sldMk cId="0" sldId="261"/>
            <ac:spMk id="11" creationId="{D6320AF9-619A-4175-865B-5663E1AEF4C5}"/>
          </ac:spMkLst>
        </pc:spChg>
        <pc:spChg chg="add del mod">
          <ac:chgData name="Le Couffin SE" userId="cb8263d1da719869" providerId="LiveId" clId="{C0D2167C-3E13-4A00-96F3-A55D62829A0C}" dt="2025-09-24T09:47:32.920" v="3808" actId="790"/>
          <ac:spMkLst>
            <pc:docMk/>
            <pc:sldMk cId="0" sldId="261"/>
            <ac:spMk id="17" creationId="{7E018740-5C2B-4A41-AC1A-7E68D1EC1954}"/>
          </ac:spMkLst>
        </pc:spChg>
        <pc:spChg chg="add del mod">
          <ac:chgData name="Le Couffin SE" userId="cb8263d1da719869" providerId="LiveId" clId="{C0D2167C-3E13-4A00-96F3-A55D62829A0C}" dt="2025-09-24T09:47:32.920" v="3808" actId="790"/>
          <ac:spMkLst>
            <pc:docMk/>
            <pc:sldMk cId="0" sldId="261"/>
            <ac:spMk id="19" creationId="{166F75A4-C475-4941-8EE2-B80A06A2C1BB}"/>
          </ac:spMkLst>
        </pc:spChg>
        <pc:spChg chg="add del mod">
          <ac:chgData name="Le Couffin SE" userId="cb8263d1da719869" providerId="LiveId" clId="{C0D2167C-3E13-4A00-96F3-A55D62829A0C}" dt="2025-09-24T09:47:32.920" v="3808" actId="790"/>
          <ac:spMkLst>
            <pc:docMk/>
            <pc:sldMk cId="0" sldId="261"/>
            <ac:spMk id="21" creationId="{A032553A-72E8-4B0D-8405-FF9771C9AF05}"/>
          </ac:spMkLst>
        </pc:spChg>
        <pc:spChg chg="add del mod">
          <ac:chgData name="Le Couffin SE" userId="cb8263d1da719869" providerId="LiveId" clId="{C0D2167C-3E13-4A00-96F3-A55D62829A0C}" dt="2025-09-24T09:47:32.920" v="3808" actId="790"/>
          <ac:spMkLst>
            <pc:docMk/>
            <pc:sldMk cId="0" sldId="261"/>
            <ac:spMk id="23" creationId="{765800AC-C3B9-498E-87BC-29FAE4C76B21}"/>
          </ac:spMkLst>
        </pc:spChg>
        <pc:spChg chg="add del mod">
          <ac:chgData name="Le Couffin SE" userId="cb8263d1da719869" providerId="LiveId" clId="{C0D2167C-3E13-4A00-96F3-A55D62829A0C}" dt="2025-09-24T09:47:32.920" v="3808" actId="790"/>
          <ac:spMkLst>
            <pc:docMk/>
            <pc:sldMk cId="0" sldId="261"/>
            <ac:spMk id="25" creationId="{1F9D6ACB-2FF4-49F9-978A-E0D5327FC635}"/>
          </ac:spMkLst>
        </pc:spChg>
        <pc:spChg chg="add del mod">
          <ac:chgData name="Le Couffin SE" userId="cb8263d1da719869" providerId="LiveId" clId="{C0D2167C-3E13-4A00-96F3-A55D62829A0C}" dt="2025-09-24T09:47:32.920" v="3808" actId="790"/>
          <ac:spMkLst>
            <pc:docMk/>
            <pc:sldMk cId="0" sldId="261"/>
            <ac:spMk id="27" creationId="{142BFA2A-77A0-4F60-A32A-685681C84889}"/>
          </ac:spMkLst>
        </pc:spChg>
        <pc:picChg chg="del">
          <ac:chgData name="Le Couffin SE" userId="cb8263d1da719869" providerId="LiveId" clId="{C0D2167C-3E13-4A00-96F3-A55D62829A0C}" dt="2025-09-24T06:00:06.346" v="392" actId="478"/>
          <ac:picMkLst>
            <pc:docMk/>
            <pc:sldMk cId="0" sldId="261"/>
            <ac:picMk id="3" creationId="{00000000-0000-0000-0000-000000000000}"/>
          </ac:picMkLst>
        </pc:picChg>
        <pc:cxnChg chg="add del">
          <ac:chgData name="Le Couffin SE" userId="cb8263d1da719869" providerId="LiveId" clId="{C0D2167C-3E13-4A00-96F3-A55D62829A0C}" dt="2025-09-24T06:37:18.006" v="1351"/>
          <ac:cxnSpMkLst>
            <pc:docMk/>
            <pc:sldMk cId="0" sldId="261"/>
            <ac:cxnSpMk id="13" creationId="{063B6EC6-D752-4EE7-908B-F8F19E8C7FEA}"/>
          </ac:cxnSpMkLst>
        </pc:cxnChg>
        <pc:cxnChg chg="add del">
          <ac:chgData name="Le Couffin SE" userId="cb8263d1da719869" providerId="LiveId" clId="{C0D2167C-3E13-4A00-96F3-A55D62829A0C}" dt="2025-09-24T06:37:18.006" v="1351"/>
          <ac:cxnSpMkLst>
            <pc:docMk/>
            <pc:sldMk cId="0" sldId="261"/>
            <ac:cxnSpMk id="15" creationId="{EFECD4E8-AD3E-4228-82A2-9461958EA94D}"/>
          </ac:cxnSpMkLst>
        </pc:cxnChg>
      </pc:sldChg>
      <pc:sldChg chg="delSp modSp mod setBg setFolMasterObjs modNotesTx">
        <pc:chgData name="Le Couffin SE" userId="cb8263d1da719869" providerId="LiveId" clId="{C0D2167C-3E13-4A00-96F3-A55D62829A0C}" dt="2025-09-24T09:47:32.920" v="3808" actId="790"/>
        <pc:sldMkLst>
          <pc:docMk/>
          <pc:sldMk cId="0" sldId="262"/>
        </pc:sldMkLst>
        <pc:spChg chg="mod">
          <ac:chgData name="Le Couffin SE" userId="cb8263d1da719869" providerId="LiveId" clId="{C0D2167C-3E13-4A00-96F3-A55D62829A0C}" dt="2025-09-24T09:47:32.920" v="3808" actId="790"/>
          <ac:spMkLst>
            <pc:docMk/>
            <pc:sldMk cId="0" sldId="262"/>
            <ac:spMk id="2" creationId="{00000000-0000-0000-0000-000000000000}"/>
          </ac:spMkLst>
        </pc:spChg>
        <pc:spChg chg="mod">
          <ac:chgData name="Le Couffin SE" userId="cb8263d1da719869" providerId="LiveId" clId="{C0D2167C-3E13-4A00-96F3-A55D62829A0C}" dt="2025-09-24T09:47:32.920" v="3808" actId="790"/>
          <ac:spMkLst>
            <pc:docMk/>
            <pc:sldMk cId="0" sldId="262"/>
            <ac:spMk id="4" creationId="{00000000-0000-0000-0000-000000000000}"/>
          </ac:spMkLst>
        </pc:spChg>
        <pc:picChg chg="del">
          <ac:chgData name="Le Couffin SE" userId="cb8263d1da719869" providerId="LiveId" clId="{C0D2167C-3E13-4A00-96F3-A55D62829A0C}" dt="2025-09-24T05:54:27.719" v="293" actId="478"/>
          <ac:picMkLst>
            <pc:docMk/>
            <pc:sldMk cId="0" sldId="262"/>
            <ac:picMk id="3" creationId="{00000000-0000-0000-0000-000000000000}"/>
          </ac:picMkLst>
        </pc:picChg>
        <pc:picChg chg="mod ord">
          <ac:chgData name="Le Couffin SE" userId="cb8263d1da719869" providerId="LiveId" clId="{C0D2167C-3E13-4A00-96F3-A55D62829A0C}" dt="2025-09-24T06:16:38.263" v="669" actId="1076"/>
          <ac:picMkLst>
            <pc:docMk/>
            <pc:sldMk cId="0" sldId="262"/>
            <ac:picMk id="5" creationId="{00000000-0000-0000-0000-000000000000}"/>
          </ac:picMkLst>
        </pc:picChg>
        <pc:picChg chg="mod">
          <ac:chgData name="Le Couffin SE" userId="cb8263d1da719869" providerId="LiveId" clId="{C0D2167C-3E13-4A00-96F3-A55D62829A0C}" dt="2025-09-24T06:16:36.108" v="668" actId="14100"/>
          <ac:picMkLst>
            <pc:docMk/>
            <pc:sldMk cId="0" sldId="262"/>
            <ac:picMk id="6" creationId="{00000000-0000-0000-0000-000000000000}"/>
          </ac:picMkLst>
        </pc:picChg>
      </pc:sldChg>
      <pc:sldChg chg="delSp modSp mod">
        <pc:chgData name="Le Couffin SE" userId="cb8263d1da719869" providerId="LiveId" clId="{C0D2167C-3E13-4A00-96F3-A55D62829A0C}" dt="2025-09-24T09:47:32.920" v="3808" actId="790"/>
        <pc:sldMkLst>
          <pc:docMk/>
          <pc:sldMk cId="0" sldId="263"/>
        </pc:sldMkLst>
        <pc:spChg chg="mod">
          <ac:chgData name="Le Couffin SE" userId="cb8263d1da719869" providerId="LiveId" clId="{C0D2167C-3E13-4A00-96F3-A55D62829A0C}" dt="2025-09-24T09:47:32.920" v="3808" actId="790"/>
          <ac:spMkLst>
            <pc:docMk/>
            <pc:sldMk cId="0" sldId="263"/>
            <ac:spMk id="2" creationId="{00000000-0000-0000-0000-000000000000}"/>
          </ac:spMkLst>
        </pc:spChg>
        <pc:spChg chg="mod">
          <ac:chgData name="Le Couffin SE" userId="cb8263d1da719869" providerId="LiveId" clId="{C0D2167C-3E13-4A00-96F3-A55D62829A0C}" dt="2025-09-24T09:47:32.920" v="3808" actId="790"/>
          <ac:spMkLst>
            <pc:docMk/>
            <pc:sldMk cId="0" sldId="263"/>
            <ac:spMk id="6" creationId="{00000000-0000-0000-0000-000000000000}"/>
          </ac:spMkLst>
        </pc:spChg>
        <pc:grpChg chg="del">
          <ac:chgData name="Le Couffin SE" userId="cb8263d1da719869" providerId="LiveId" clId="{C0D2167C-3E13-4A00-96F3-A55D62829A0C}" dt="2025-09-24T05:54:33.125" v="294" actId="478"/>
          <ac:grpSpMkLst>
            <pc:docMk/>
            <pc:sldMk cId="0" sldId="263"/>
            <ac:grpSpMk id="3" creationId="{00000000-0000-0000-0000-000000000000}"/>
          </ac:grpSpMkLst>
        </pc:grpChg>
        <pc:picChg chg="mod">
          <ac:chgData name="Le Couffin SE" userId="cb8263d1da719869" providerId="LiveId" clId="{C0D2167C-3E13-4A00-96F3-A55D62829A0C}" dt="2025-09-24T05:57:01.555" v="345" actId="1076"/>
          <ac:picMkLst>
            <pc:docMk/>
            <pc:sldMk cId="0" sldId="263"/>
            <ac:picMk id="9" creationId="{00000000-0000-0000-0000-000000000000}"/>
          </ac:picMkLst>
        </pc:picChg>
        <pc:picChg chg="mod">
          <ac:chgData name="Le Couffin SE" userId="cb8263d1da719869" providerId="LiveId" clId="{C0D2167C-3E13-4A00-96F3-A55D62829A0C}" dt="2025-09-24T05:57:03.662" v="347" actId="1076"/>
          <ac:picMkLst>
            <pc:docMk/>
            <pc:sldMk cId="0" sldId="263"/>
            <ac:picMk id="13" creationId="{4C4E8219-0140-CD27-A5A4-C3A3A95B4DD7}"/>
          </ac:picMkLst>
        </pc:picChg>
        <pc:picChg chg="mod">
          <ac:chgData name="Le Couffin SE" userId="cb8263d1da719869" providerId="LiveId" clId="{C0D2167C-3E13-4A00-96F3-A55D62829A0C}" dt="2025-09-24T05:57:02.687" v="346" actId="1076"/>
          <ac:picMkLst>
            <pc:docMk/>
            <pc:sldMk cId="0" sldId="263"/>
            <ac:picMk id="15" creationId="{B2A16D4E-2A84-8D95-DC61-41024B7C3DBC}"/>
          </ac:picMkLst>
        </pc:picChg>
        <pc:picChg chg="mod">
          <ac:chgData name="Le Couffin SE" userId="cb8263d1da719869" providerId="LiveId" clId="{C0D2167C-3E13-4A00-96F3-A55D62829A0C}" dt="2025-09-24T05:57:00.433" v="344" actId="1076"/>
          <ac:picMkLst>
            <pc:docMk/>
            <pc:sldMk cId="0" sldId="263"/>
            <ac:picMk id="17" creationId="{3358B5BF-BDBE-D480-B45C-0FC439E5AB1B}"/>
          </ac:picMkLst>
        </pc:picChg>
      </pc:sldChg>
      <pc:sldChg chg="addSp delSp modSp mod setBg setFolMasterObjs">
        <pc:chgData name="Le Couffin SE" userId="cb8263d1da719869" providerId="LiveId" clId="{C0D2167C-3E13-4A00-96F3-A55D62829A0C}" dt="2025-09-24T10:00:57.659" v="4278" actId="6549"/>
        <pc:sldMkLst>
          <pc:docMk/>
          <pc:sldMk cId="0" sldId="264"/>
        </pc:sldMkLst>
        <pc:spChg chg="del mod">
          <ac:chgData name="Le Couffin SE" userId="cb8263d1da719869" providerId="LiveId" clId="{C0D2167C-3E13-4A00-96F3-A55D62829A0C}" dt="2025-09-24T05:58:17.273" v="357" actId="478"/>
          <ac:spMkLst>
            <pc:docMk/>
            <pc:sldMk cId="0" sldId="264"/>
            <ac:spMk id="2" creationId="{00000000-0000-0000-0000-000000000000}"/>
          </ac:spMkLst>
        </pc:spChg>
        <pc:spChg chg="mod">
          <ac:chgData name="Le Couffin SE" userId="cb8263d1da719869" providerId="LiveId" clId="{C0D2167C-3E13-4A00-96F3-A55D62829A0C}" dt="2025-09-24T10:00:57.659" v="4278" actId="6549"/>
          <ac:spMkLst>
            <pc:docMk/>
            <pc:sldMk cId="0" sldId="264"/>
            <ac:spMk id="6" creationId="{00000000-0000-0000-0000-000000000000}"/>
          </ac:spMkLst>
        </pc:spChg>
        <pc:spChg chg="mod">
          <ac:chgData name="Le Couffin SE" userId="cb8263d1da719869" providerId="LiveId" clId="{C0D2167C-3E13-4A00-96F3-A55D62829A0C}" dt="2025-09-24T09:47:32.920" v="3808" actId="790"/>
          <ac:spMkLst>
            <pc:docMk/>
            <pc:sldMk cId="0" sldId="264"/>
            <ac:spMk id="9" creationId="{00000000-0000-0000-0000-000000000000}"/>
          </ac:spMkLst>
        </pc:spChg>
        <pc:spChg chg="mod">
          <ac:chgData name="Le Couffin SE" userId="cb8263d1da719869" providerId="LiveId" clId="{C0D2167C-3E13-4A00-96F3-A55D62829A0C}" dt="2025-09-24T09:47:32.920" v="3808" actId="790"/>
          <ac:spMkLst>
            <pc:docMk/>
            <pc:sldMk cId="0" sldId="264"/>
            <ac:spMk id="12" creationId="{00000000-0000-0000-0000-000000000000}"/>
          </ac:spMkLst>
        </pc:spChg>
        <pc:spChg chg="add mod">
          <ac:chgData name="Le Couffin SE" userId="cb8263d1da719869" providerId="LiveId" clId="{C0D2167C-3E13-4A00-96F3-A55D62829A0C}" dt="2025-09-24T09:47:32.920" v="3808" actId="790"/>
          <ac:spMkLst>
            <pc:docMk/>
            <pc:sldMk cId="0" sldId="264"/>
            <ac:spMk id="13" creationId="{18FA02A7-13EB-9A40-17E3-4F33F2D2DA5B}"/>
          </ac:spMkLst>
        </pc:spChg>
        <pc:spChg chg="add del mod">
          <ac:chgData name="Le Couffin SE" userId="cb8263d1da719869" providerId="LiveId" clId="{C0D2167C-3E13-4A00-96F3-A55D62829A0C}" dt="2025-09-24T05:58:20.630" v="358"/>
          <ac:spMkLst>
            <pc:docMk/>
            <pc:sldMk cId="0" sldId="264"/>
            <ac:spMk id="15" creationId="{B2B0E04E-534E-AC6C-1A48-BAF215BF920D}"/>
          </ac:spMkLst>
        </pc:spChg>
        <pc:spChg chg="add del mod">
          <ac:chgData name="Le Couffin SE" userId="cb8263d1da719869" providerId="LiveId" clId="{C0D2167C-3E13-4A00-96F3-A55D62829A0C}" dt="2025-09-24T05:58:22.413" v="359" actId="478"/>
          <ac:spMkLst>
            <pc:docMk/>
            <pc:sldMk cId="0" sldId="264"/>
            <ac:spMk id="16" creationId="{6FC866AA-AE07-6B5B-7FE4-2802ACA0BA43}"/>
          </ac:spMkLst>
        </pc:spChg>
        <pc:spChg chg="add del mod">
          <ac:chgData name="Le Couffin SE" userId="cb8263d1da719869" providerId="LiveId" clId="{C0D2167C-3E13-4A00-96F3-A55D62829A0C}" dt="2025-09-24T05:58:25.033" v="360" actId="478"/>
          <ac:spMkLst>
            <pc:docMk/>
            <pc:sldMk cId="0" sldId="264"/>
            <ac:spMk id="18" creationId="{9BBBCF19-8B88-69F1-F4A0-80978B2CA1C1}"/>
          </ac:spMkLst>
        </pc:spChg>
        <pc:grpChg chg="del">
          <ac:chgData name="Le Couffin SE" userId="cb8263d1da719869" providerId="LiveId" clId="{C0D2167C-3E13-4A00-96F3-A55D62829A0C}" dt="2025-09-24T05:54:37.606" v="295" actId="478"/>
          <ac:grpSpMkLst>
            <pc:docMk/>
            <pc:sldMk cId="0" sldId="264"/>
            <ac:grpSpMk id="3" creationId="{00000000-0000-0000-0000-000000000000}"/>
          </ac:grpSpMkLst>
        </pc:grpChg>
        <pc:grpChg chg="add mod">
          <ac:chgData name="Le Couffin SE" userId="cb8263d1da719869" providerId="LiveId" clId="{C0D2167C-3E13-4A00-96F3-A55D62829A0C}" dt="2025-09-24T09:32:11.626" v="3017" actId="1076"/>
          <ac:grpSpMkLst>
            <pc:docMk/>
            <pc:sldMk cId="0" sldId="264"/>
            <ac:grpSpMk id="7" creationId="{00000000-0000-0000-0000-000000000000}"/>
          </ac:grpSpMkLst>
        </pc:grpChg>
        <pc:grpChg chg="add mod">
          <ac:chgData name="Le Couffin SE" userId="cb8263d1da719869" providerId="LiveId" clId="{C0D2167C-3E13-4A00-96F3-A55D62829A0C}" dt="2025-09-24T09:32:13.579" v="3018" actId="1076"/>
          <ac:grpSpMkLst>
            <pc:docMk/>
            <pc:sldMk cId="0" sldId="264"/>
            <ac:grpSpMk id="10" creationId="{00000000-0000-0000-0000-000000000000}"/>
          </ac:grpSpMkLst>
        </pc:grpChg>
        <pc:picChg chg="add mod">
          <ac:chgData name="Le Couffin SE" userId="cb8263d1da719869" providerId="LiveId" clId="{C0D2167C-3E13-4A00-96F3-A55D62829A0C}" dt="2025-09-24T09:32:19.251" v="3020" actId="1076"/>
          <ac:picMkLst>
            <pc:docMk/>
            <pc:sldMk cId="0" sldId="264"/>
            <ac:picMk id="20" creationId="{9F76D23B-FF53-3A98-FECF-2CA79EC89F37}"/>
          </ac:picMkLst>
        </pc:picChg>
      </pc:sldChg>
      <pc:sldChg chg="addSp delSp modSp mod modNotesTx">
        <pc:chgData name="Le Couffin SE" userId="cb8263d1da719869" providerId="LiveId" clId="{C0D2167C-3E13-4A00-96F3-A55D62829A0C}" dt="2025-09-24T09:47:32.920" v="3808" actId="790"/>
        <pc:sldMkLst>
          <pc:docMk/>
          <pc:sldMk cId="1442070349" sldId="266"/>
        </pc:sldMkLst>
        <pc:spChg chg="mod">
          <ac:chgData name="Le Couffin SE" userId="cb8263d1da719869" providerId="LiveId" clId="{C0D2167C-3E13-4A00-96F3-A55D62829A0C}" dt="2025-09-24T09:47:32.920" v="3808" actId="790"/>
          <ac:spMkLst>
            <pc:docMk/>
            <pc:sldMk cId="1442070349" sldId="266"/>
            <ac:spMk id="2" creationId="{00000000-0000-0000-0000-000000000000}"/>
          </ac:spMkLst>
        </pc:spChg>
        <pc:spChg chg="del mod">
          <ac:chgData name="Le Couffin SE" userId="cb8263d1da719869" providerId="LiveId" clId="{C0D2167C-3E13-4A00-96F3-A55D62829A0C}" dt="2025-09-24T06:15:58.645" v="660" actId="478"/>
          <ac:spMkLst>
            <pc:docMk/>
            <pc:sldMk cId="1442070349" sldId="266"/>
            <ac:spMk id="3" creationId="{00000000-0000-0000-0000-000000000000}"/>
          </ac:spMkLst>
        </pc:spChg>
        <pc:spChg chg="add mod">
          <ac:chgData name="Le Couffin SE" userId="cb8263d1da719869" providerId="LiveId" clId="{C0D2167C-3E13-4A00-96F3-A55D62829A0C}" dt="2025-09-24T09:47:32.920" v="3808" actId="790"/>
          <ac:spMkLst>
            <pc:docMk/>
            <pc:sldMk cId="1442070349" sldId="266"/>
            <ac:spMk id="4" creationId="{5F1486BF-4F1D-8262-0804-DBC07C6F8A23}"/>
          </ac:spMkLst>
        </pc:spChg>
        <pc:spChg chg="add del mod">
          <ac:chgData name="Le Couffin SE" userId="cb8263d1da719869" providerId="LiveId" clId="{C0D2167C-3E13-4A00-96F3-A55D62829A0C}" dt="2025-09-24T06:16:00.888" v="661" actId="478"/>
          <ac:spMkLst>
            <pc:docMk/>
            <pc:sldMk cId="1442070349" sldId="266"/>
            <ac:spMk id="10" creationId="{238C2C36-5012-DB89-7D16-C9815EBA2952}"/>
          </ac:spMkLst>
        </pc:spChg>
        <pc:picChg chg="mod">
          <ac:chgData name="Le Couffin SE" userId="cb8263d1da719869" providerId="LiveId" clId="{C0D2167C-3E13-4A00-96F3-A55D62829A0C}" dt="2025-09-24T06:14:28.140" v="621" actId="1076"/>
          <ac:picMkLst>
            <pc:docMk/>
            <pc:sldMk cId="1442070349" sldId="266"/>
            <ac:picMk id="8" creationId="{00000000-0000-0000-0000-000000000000}"/>
          </ac:picMkLst>
        </pc:picChg>
      </pc:sldChg>
      <pc:sldChg chg="modSp mod">
        <pc:chgData name="Le Couffin SE" userId="cb8263d1da719869" providerId="LiveId" clId="{C0D2167C-3E13-4A00-96F3-A55D62829A0C}" dt="2025-09-24T09:48:23.470" v="3810" actId="20577"/>
        <pc:sldMkLst>
          <pc:docMk/>
          <pc:sldMk cId="51543706" sldId="271"/>
        </pc:sldMkLst>
        <pc:spChg chg="mod">
          <ac:chgData name="Le Couffin SE" userId="cb8263d1da719869" providerId="LiveId" clId="{C0D2167C-3E13-4A00-96F3-A55D62829A0C}" dt="2025-09-24T09:47:32.920" v="3808" actId="790"/>
          <ac:spMkLst>
            <pc:docMk/>
            <pc:sldMk cId="51543706" sldId="271"/>
            <ac:spMk id="2" creationId="{00000000-0000-0000-0000-000000000000}"/>
          </ac:spMkLst>
        </pc:spChg>
        <pc:spChg chg="mod">
          <ac:chgData name="Le Couffin SE" userId="cb8263d1da719869" providerId="LiveId" clId="{C0D2167C-3E13-4A00-96F3-A55D62829A0C}" dt="2025-09-24T09:48:23.470" v="3810" actId="20577"/>
          <ac:spMkLst>
            <pc:docMk/>
            <pc:sldMk cId="51543706" sldId="271"/>
            <ac:spMk id="3" creationId="{00000000-0000-0000-0000-000000000000}"/>
          </ac:spMkLst>
        </pc:spChg>
      </pc:sldChg>
      <pc:sldChg chg="modSp mod">
        <pc:chgData name="Le Couffin SE" userId="cb8263d1da719869" providerId="LiveId" clId="{C0D2167C-3E13-4A00-96F3-A55D62829A0C}" dt="2025-09-24T09:47:32.920" v="3808" actId="790"/>
        <pc:sldMkLst>
          <pc:docMk/>
          <pc:sldMk cId="2798162990" sldId="272"/>
        </pc:sldMkLst>
        <pc:spChg chg="mod">
          <ac:chgData name="Le Couffin SE" userId="cb8263d1da719869" providerId="LiveId" clId="{C0D2167C-3E13-4A00-96F3-A55D62829A0C}" dt="2025-09-24T09:47:32.920" v="3808" actId="790"/>
          <ac:spMkLst>
            <pc:docMk/>
            <pc:sldMk cId="2798162990" sldId="272"/>
            <ac:spMk id="2" creationId="{00000000-0000-0000-0000-000000000000}"/>
          </ac:spMkLst>
        </pc:spChg>
        <pc:spChg chg="mod">
          <ac:chgData name="Le Couffin SE" userId="cb8263d1da719869" providerId="LiveId" clId="{C0D2167C-3E13-4A00-96F3-A55D62829A0C}" dt="2025-09-24T09:47:32.920" v="3808" actId="790"/>
          <ac:spMkLst>
            <pc:docMk/>
            <pc:sldMk cId="2798162990" sldId="272"/>
            <ac:spMk id="3" creationId="{00000000-0000-0000-0000-000000000000}"/>
          </ac:spMkLst>
        </pc:spChg>
      </pc:sldChg>
      <pc:sldChg chg="modSp mod modNotesTx">
        <pc:chgData name="Le Couffin SE" userId="cb8263d1da719869" providerId="LiveId" clId="{C0D2167C-3E13-4A00-96F3-A55D62829A0C}" dt="2025-09-24T09:47:32.920" v="3808" actId="790"/>
        <pc:sldMkLst>
          <pc:docMk/>
          <pc:sldMk cId="1584861177" sldId="273"/>
        </pc:sldMkLst>
        <pc:spChg chg="mod">
          <ac:chgData name="Le Couffin SE" userId="cb8263d1da719869" providerId="LiveId" clId="{C0D2167C-3E13-4A00-96F3-A55D62829A0C}" dt="2025-09-24T09:47:32.920" v="3808" actId="790"/>
          <ac:spMkLst>
            <pc:docMk/>
            <pc:sldMk cId="1584861177" sldId="273"/>
            <ac:spMk id="2" creationId="{00000000-0000-0000-0000-000000000000}"/>
          </ac:spMkLst>
        </pc:spChg>
        <pc:spChg chg="mod">
          <ac:chgData name="Le Couffin SE" userId="cb8263d1da719869" providerId="LiveId" clId="{C0D2167C-3E13-4A00-96F3-A55D62829A0C}" dt="2025-09-24T09:47:32.920" v="3808" actId="790"/>
          <ac:spMkLst>
            <pc:docMk/>
            <pc:sldMk cId="1584861177" sldId="273"/>
            <ac:spMk id="3" creationId="{00000000-0000-0000-0000-000000000000}"/>
          </ac:spMkLst>
        </pc:spChg>
      </pc:sldChg>
      <pc:sldChg chg="delSp modSp mod ord modNotesTx">
        <pc:chgData name="Le Couffin SE" userId="cb8263d1da719869" providerId="LiveId" clId="{C0D2167C-3E13-4A00-96F3-A55D62829A0C}" dt="2025-09-24T09:47:32.920" v="3808" actId="790"/>
        <pc:sldMkLst>
          <pc:docMk/>
          <pc:sldMk cId="2577579137" sldId="274"/>
        </pc:sldMkLst>
        <pc:spChg chg="mod">
          <ac:chgData name="Le Couffin SE" userId="cb8263d1da719869" providerId="LiveId" clId="{C0D2167C-3E13-4A00-96F3-A55D62829A0C}" dt="2025-09-24T09:47:32.920" v="3808" actId="790"/>
          <ac:spMkLst>
            <pc:docMk/>
            <pc:sldMk cId="2577579137" sldId="274"/>
            <ac:spMk id="2" creationId="{00000000-0000-0000-0000-000000000000}"/>
          </ac:spMkLst>
        </pc:spChg>
        <pc:spChg chg="del">
          <ac:chgData name="Le Couffin SE" userId="cb8263d1da719869" providerId="LiveId" clId="{C0D2167C-3E13-4A00-96F3-A55D62829A0C}" dt="2025-09-24T05:59:31.924" v="385" actId="478"/>
          <ac:spMkLst>
            <pc:docMk/>
            <pc:sldMk cId="2577579137" sldId="274"/>
            <ac:spMk id="3" creationId="{EE49DF08-CA4A-0418-52D9-FB1D145798E5}"/>
          </ac:spMkLst>
        </pc:spChg>
        <pc:graphicFrameChg chg="mod modGraphic">
          <ac:chgData name="Le Couffin SE" userId="cb8263d1da719869" providerId="LiveId" clId="{C0D2167C-3E13-4A00-96F3-A55D62829A0C}" dt="2025-09-24T09:47:32.920" v="3808" actId="790"/>
          <ac:graphicFrameMkLst>
            <pc:docMk/>
            <pc:sldMk cId="2577579137" sldId="274"/>
            <ac:graphicFrameMk id="7" creationId="{DA5666C8-013C-C271-E564-C6F29F5E0144}"/>
          </ac:graphicFrameMkLst>
        </pc:graphicFrameChg>
      </pc:sldChg>
      <pc:sldChg chg="delSp modSp del mod">
        <pc:chgData name="Le Couffin SE" userId="cb8263d1da719869" providerId="LiveId" clId="{C0D2167C-3E13-4A00-96F3-A55D62829A0C}" dt="2025-09-24T06:14:01.877" v="617" actId="47"/>
        <pc:sldMkLst>
          <pc:docMk/>
          <pc:sldMk cId="1566166935" sldId="275"/>
        </pc:sldMkLst>
        <pc:spChg chg="mod">
          <ac:chgData name="Le Couffin SE" userId="cb8263d1da719869" providerId="LiveId" clId="{C0D2167C-3E13-4A00-96F3-A55D62829A0C}" dt="2025-09-24T06:11:34.235" v="551" actId="403"/>
          <ac:spMkLst>
            <pc:docMk/>
            <pc:sldMk cId="1566166935" sldId="275"/>
            <ac:spMk id="2" creationId="{B7D3410B-44D4-55ED-5BC5-10C7347F6B37}"/>
          </ac:spMkLst>
        </pc:spChg>
        <pc:spChg chg="mod">
          <ac:chgData name="Le Couffin SE" userId="cb8263d1da719869" providerId="LiveId" clId="{C0D2167C-3E13-4A00-96F3-A55D62829A0C}" dt="2025-09-24T06:12:10.995" v="557"/>
          <ac:spMkLst>
            <pc:docMk/>
            <pc:sldMk cId="1566166935" sldId="275"/>
            <ac:spMk id="4" creationId="{754C6C69-D6B1-725C-B97B-2233D42F4F0C}"/>
          </ac:spMkLst>
        </pc:spChg>
        <pc:picChg chg="del">
          <ac:chgData name="Le Couffin SE" userId="cb8263d1da719869" providerId="LiveId" clId="{C0D2167C-3E13-4A00-96F3-A55D62829A0C}" dt="2025-09-23T16:39:40.502" v="260" actId="478"/>
          <ac:picMkLst>
            <pc:docMk/>
            <pc:sldMk cId="1566166935" sldId="275"/>
            <ac:picMk id="3" creationId="{8A467BA3-593A-725B-8368-7565BD5F4426}"/>
          </ac:picMkLst>
        </pc:picChg>
      </pc:sldChg>
      <pc:sldChg chg="modSp mod modTransition modAnim">
        <pc:chgData name="Le Couffin SE" userId="cb8263d1da719869" providerId="LiveId" clId="{C0D2167C-3E13-4A00-96F3-A55D62829A0C}" dt="2025-09-24T10:02:15.456" v="4310" actId="113"/>
        <pc:sldMkLst>
          <pc:docMk/>
          <pc:sldMk cId="4157597326" sldId="276"/>
        </pc:sldMkLst>
        <pc:spChg chg="mod">
          <ac:chgData name="Le Couffin SE" userId="cb8263d1da719869" providerId="LiveId" clId="{C0D2167C-3E13-4A00-96F3-A55D62829A0C}" dt="2025-09-24T10:01:42.236" v="4304" actId="20577"/>
          <ac:spMkLst>
            <pc:docMk/>
            <pc:sldMk cId="4157597326" sldId="276"/>
            <ac:spMk id="2" creationId="{00000000-0000-0000-0000-000000000000}"/>
          </ac:spMkLst>
        </pc:spChg>
        <pc:spChg chg="mod">
          <ac:chgData name="Le Couffin SE" userId="cb8263d1da719869" providerId="LiveId" clId="{C0D2167C-3E13-4A00-96F3-A55D62829A0C}" dt="2025-09-24T10:02:15.456" v="4310" actId="113"/>
          <ac:spMkLst>
            <pc:docMk/>
            <pc:sldMk cId="4157597326" sldId="276"/>
            <ac:spMk id="3" creationId="{00000000-0000-0000-0000-000000000000}"/>
          </ac:spMkLst>
        </pc:spChg>
      </pc:sldChg>
      <pc:sldChg chg="modSp mod modAnim">
        <pc:chgData name="Le Couffin SE" userId="cb8263d1da719869" providerId="LiveId" clId="{C0D2167C-3E13-4A00-96F3-A55D62829A0C}" dt="2025-09-24T09:47:32.920" v="3808" actId="790"/>
        <pc:sldMkLst>
          <pc:docMk/>
          <pc:sldMk cId="1578523280" sldId="277"/>
        </pc:sldMkLst>
        <pc:spChg chg="mod">
          <ac:chgData name="Le Couffin SE" userId="cb8263d1da719869" providerId="LiveId" clId="{C0D2167C-3E13-4A00-96F3-A55D62829A0C}" dt="2025-09-24T09:47:32.920" v="3808" actId="790"/>
          <ac:spMkLst>
            <pc:docMk/>
            <pc:sldMk cId="1578523280" sldId="277"/>
            <ac:spMk id="2" creationId="{00000000-0000-0000-0000-000000000000}"/>
          </ac:spMkLst>
        </pc:spChg>
        <pc:spChg chg="mod">
          <ac:chgData name="Le Couffin SE" userId="cb8263d1da719869" providerId="LiveId" clId="{C0D2167C-3E13-4A00-96F3-A55D62829A0C}" dt="2025-09-24T09:47:32.920" v="3808" actId="790"/>
          <ac:spMkLst>
            <pc:docMk/>
            <pc:sldMk cId="1578523280" sldId="277"/>
            <ac:spMk id="3" creationId="{00000000-0000-0000-0000-000000000000}"/>
          </ac:spMkLst>
        </pc:spChg>
      </pc:sldChg>
      <pc:sldChg chg="modSp mod modNotesTx">
        <pc:chgData name="Le Couffin SE" userId="cb8263d1da719869" providerId="LiveId" clId="{C0D2167C-3E13-4A00-96F3-A55D62829A0C}" dt="2025-09-24T09:47:32.920" v="3808" actId="790"/>
        <pc:sldMkLst>
          <pc:docMk/>
          <pc:sldMk cId="2243080046" sldId="278"/>
        </pc:sldMkLst>
        <pc:spChg chg="mod">
          <ac:chgData name="Le Couffin SE" userId="cb8263d1da719869" providerId="LiveId" clId="{C0D2167C-3E13-4A00-96F3-A55D62829A0C}" dt="2025-09-24T09:47:32.920" v="3808" actId="790"/>
          <ac:spMkLst>
            <pc:docMk/>
            <pc:sldMk cId="2243080046" sldId="278"/>
            <ac:spMk id="2" creationId="{00000000-0000-0000-0000-000000000000}"/>
          </ac:spMkLst>
        </pc:spChg>
        <pc:spChg chg="mod">
          <ac:chgData name="Le Couffin SE" userId="cb8263d1da719869" providerId="LiveId" clId="{C0D2167C-3E13-4A00-96F3-A55D62829A0C}" dt="2025-09-24T09:47:32.920" v="3808" actId="790"/>
          <ac:spMkLst>
            <pc:docMk/>
            <pc:sldMk cId="2243080046" sldId="278"/>
            <ac:spMk id="3" creationId="{00000000-0000-0000-0000-000000000000}"/>
          </ac:spMkLst>
        </pc:spChg>
      </pc:sldChg>
      <pc:sldChg chg="modSp mod ord">
        <pc:chgData name="Le Couffin SE" userId="cb8263d1da719869" providerId="LiveId" clId="{C0D2167C-3E13-4A00-96F3-A55D62829A0C}" dt="2025-09-24T09:47:32.920" v="3808" actId="790"/>
        <pc:sldMkLst>
          <pc:docMk/>
          <pc:sldMk cId="1455528833" sldId="279"/>
        </pc:sldMkLst>
        <pc:spChg chg="mod">
          <ac:chgData name="Le Couffin SE" userId="cb8263d1da719869" providerId="LiveId" clId="{C0D2167C-3E13-4A00-96F3-A55D62829A0C}" dt="2025-09-24T09:47:32.920" v="3808" actId="790"/>
          <ac:spMkLst>
            <pc:docMk/>
            <pc:sldMk cId="1455528833" sldId="279"/>
            <ac:spMk id="2" creationId="{00000000-0000-0000-0000-000000000000}"/>
          </ac:spMkLst>
        </pc:spChg>
        <pc:spChg chg="mod">
          <ac:chgData name="Le Couffin SE" userId="cb8263d1da719869" providerId="LiveId" clId="{C0D2167C-3E13-4A00-96F3-A55D62829A0C}" dt="2025-09-24T09:47:32.920" v="3808" actId="790"/>
          <ac:spMkLst>
            <pc:docMk/>
            <pc:sldMk cId="1455528833" sldId="279"/>
            <ac:spMk id="3" creationId="{00000000-0000-0000-0000-000000000000}"/>
          </ac:spMkLst>
        </pc:spChg>
      </pc:sldChg>
      <pc:sldChg chg="modSp mod modNotesTx">
        <pc:chgData name="Le Couffin SE" userId="cb8263d1da719869" providerId="LiveId" clId="{C0D2167C-3E13-4A00-96F3-A55D62829A0C}" dt="2025-09-24T10:03:05.451" v="4311" actId="2711"/>
        <pc:sldMkLst>
          <pc:docMk/>
          <pc:sldMk cId="2881661282" sldId="280"/>
        </pc:sldMkLst>
        <pc:spChg chg="mod">
          <ac:chgData name="Le Couffin SE" userId="cb8263d1da719869" providerId="LiveId" clId="{C0D2167C-3E13-4A00-96F3-A55D62829A0C}" dt="2025-09-24T09:47:32.920" v="3808" actId="790"/>
          <ac:spMkLst>
            <pc:docMk/>
            <pc:sldMk cId="2881661282" sldId="280"/>
            <ac:spMk id="2" creationId="{00000000-0000-0000-0000-000000000000}"/>
          </ac:spMkLst>
        </pc:spChg>
        <pc:spChg chg="mod">
          <ac:chgData name="Le Couffin SE" userId="cb8263d1da719869" providerId="LiveId" clId="{C0D2167C-3E13-4A00-96F3-A55D62829A0C}" dt="2025-09-24T09:47:32.920" v="3808" actId="790"/>
          <ac:spMkLst>
            <pc:docMk/>
            <pc:sldMk cId="2881661282" sldId="280"/>
            <ac:spMk id="3" creationId="{00000000-0000-0000-0000-000000000000}"/>
          </ac:spMkLst>
        </pc:spChg>
        <pc:graphicFrameChg chg="modGraphic">
          <ac:chgData name="Le Couffin SE" userId="cb8263d1da719869" providerId="LiveId" clId="{C0D2167C-3E13-4A00-96F3-A55D62829A0C}" dt="2025-09-24T10:03:05.451" v="4311" actId="2711"/>
          <ac:graphicFrameMkLst>
            <pc:docMk/>
            <pc:sldMk cId="2881661282" sldId="280"/>
            <ac:graphicFrameMk id="4" creationId="{00000000-0000-0000-0000-000000000000}"/>
          </ac:graphicFrameMkLst>
        </pc:graphicFrameChg>
      </pc:sldChg>
      <pc:sldChg chg="modSp mod">
        <pc:chgData name="Le Couffin SE" userId="cb8263d1da719869" providerId="LiveId" clId="{C0D2167C-3E13-4A00-96F3-A55D62829A0C}" dt="2025-09-24T09:47:32.920" v="3808" actId="790"/>
        <pc:sldMkLst>
          <pc:docMk/>
          <pc:sldMk cId="1910301075" sldId="281"/>
        </pc:sldMkLst>
        <pc:spChg chg="mod">
          <ac:chgData name="Le Couffin SE" userId="cb8263d1da719869" providerId="LiveId" clId="{C0D2167C-3E13-4A00-96F3-A55D62829A0C}" dt="2025-09-24T09:47:32.920" v="3808" actId="790"/>
          <ac:spMkLst>
            <pc:docMk/>
            <pc:sldMk cId="1910301075" sldId="281"/>
            <ac:spMk id="2" creationId="{50351E59-4936-A505-76C9-6FC2A234DC27}"/>
          </ac:spMkLst>
        </pc:spChg>
        <pc:spChg chg="mod">
          <ac:chgData name="Le Couffin SE" userId="cb8263d1da719869" providerId="LiveId" clId="{C0D2167C-3E13-4A00-96F3-A55D62829A0C}" dt="2025-09-24T09:47:32.920" v="3808" actId="790"/>
          <ac:spMkLst>
            <pc:docMk/>
            <pc:sldMk cId="1910301075" sldId="281"/>
            <ac:spMk id="3" creationId="{1455C90C-A74E-C888-4628-20C1B871C461}"/>
          </ac:spMkLst>
        </pc:spChg>
      </pc:sldChg>
      <pc:sldChg chg="addSp delSp modSp add mod modNotesTx">
        <pc:chgData name="Le Couffin SE" userId="cb8263d1da719869" providerId="LiveId" clId="{C0D2167C-3E13-4A00-96F3-A55D62829A0C}" dt="2025-09-24T09:59:44.260" v="4276" actId="20577"/>
        <pc:sldMkLst>
          <pc:docMk/>
          <pc:sldMk cId="1855784724" sldId="282"/>
        </pc:sldMkLst>
        <pc:spChg chg="del">
          <ac:chgData name="Le Couffin SE" userId="cb8263d1da719869" providerId="LiveId" clId="{C0D2167C-3E13-4A00-96F3-A55D62829A0C}" dt="2025-09-24T06:12:35.869" v="559" actId="478"/>
          <ac:spMkLst>
            <pc:docMk/>
            <pc:sldMk cId="1855784724" sldId="282"/>
            <ac:spMk id="2" creationId="{B346C97A-DCA0-4D45-5A05-E817E3180322}"/>
          </ac:spMkLst>
        </pc:spChg>
        <pc:spChg chg="mod">
          <ac:chgData name="Le Couffin SE" userId="cb8263d1da719869" providerId="LiveId" clId="{C0D2167C-3E13-4A00-96F3-A55D62829A0C}" dt="2025-09-24T09:59:44.260" v="4276" actId="20577"/>
          <ac:spMkLst>
            <pc:docMk/>
            <pc:sldMk cId="1855784724" sldId="282"/>
            <ac:spMk id="3" creationId="{B7EB84FC-3A6D-FE03-5519-7EE9F7717F3B}"/>
          </ac:spMkLst>
        </pc:spChg>
        <pc:spChg chg="add del mod">
          <ac:chgData name="Le Couffin SE" userId="cb8263d1da719869" providerId="LiveId" clId="{C0D2167C-3E13-4A00-96F3-A55D62829A0C}" dt="2025-09-24T06:12:40.752" v="562" actId="478"/>
          <ac:spMkLst>
            <pc:docMk/>
            <pc:sldMk cId="1855784724" sldId="282"/>
            <ac:spMk id="5" creationId="{4D31616F-8FF2-E913-C199-ACA03EC145B2}"/>
          </ac:spMkLst>
        </pc:spChg>
        <pc:spChg chg="add mod">
          <ac:chgData name="Le Couffin SE" userId="cb8263d1da719869" providerId="LiveId" clId="{C0D2167C-3E13-4A00-96F3-A55D62829A0C}" dt="2025-09-24T09:47:32.920" v="3808" actId="790"/>
          <ac:spMkLst>
            <pc:docMk/>
            <pc:sldMk cId="1855784724" sldId="282"/>
            <ac:spMk id="6" creationId="{E3671CB6-DFF2-0FDE-22C5-E930C595A955}"/>
          </ac:spMkLst>
        </pc:spChg>
      </pc:sldChg>
      <pc:sldChg chg="modSp add del mod ord">
        <pc:chgData name="Le Couffin SE" userId="cb8263d1da719869" providerId="LiveId" clId="{C0D2167C-3E13-4A00-96F3-A55D62829A0C}" dt="2025-09-24T06:31:34.909" v="1020" actId="2696"/>
        <pc:sldMkLst>
          <pc:docMk/>
          <pc:sldMk cId="519401612" sldId="283"/>
        </pc:sldMkLst>
        <pc:spChg chg="mod">
          <ac:chgData name="Le Couffin SE" userId="cb8263d1da719869" providerId="LiveId" clId="{C0D2167C-3E13-4A00-96F3-A55D62829A0C}" dt="2025-09-24T06:24:33.410" v="790" actId="20577"/>
          <ac:spMkLst>
            <pc:docMk/>
            <pc:sldMk cId="519401612" sldId="283"/>
            <ac:spMk id="2" creationId="{BBF2BC1A-090B-6D49-5B9F-D440B587C11E}"/>
          </ac:spMkLst>
        </pc:spChg>
      </pc:sldChg>
      <pc:sldChg chg="addSp delSp modSp add mod delDesignElem">
        <pc:chgData name="Le Couffin SE" userId="cb8263d1da719869" providerId="LiveId" clId="{C0D2167C-3E13-4A00-96F3-A55D62829A0C}" dt="2025-09-24T09:47:37.417" v="3809" actId="313"/>
        <pc:sldMkLst>
          <pc:docMk/>
          <pc:sldMk cId="222864453" sldId="284"/>
        </pc:sldMkLst>
        <pc:spChg chg="mod">
          <ac:chgData name="Le Couffin SE" userId="cb8263d1da719869" providerId="LiveId" clId="{C0D2167C-3E13-4A00-96F3-A55D62829A0C}" dt="2025-09-24T09:47:32.920" v="3808" actId="790"/>
          <ac:spMkLst>
            <pc:docMk/>
            <pc:sldMk cId="222864453" sldId="284"/>
            <ac:spMk id="2" creationId="{1B0FE738-83CF-0F00-BB4C-1B178A314771}"/>
          </ac:spMkLst>
        </pc:spChg>
        <pc:spChg chg="mod">
          <ac:chgData name="Le Couffin SE" userId="cb8263d1da719869" providerId="LiveId" clId="{C0D2167C-3E13-4A00-96F3-A55D62829A0C}" dt="2025-09-24T09:47:37.417" v="3809" actId="313"/>
          <ac:spMkLst>
            <pc:docMk/>
            <pc:sldMk cId="222864453" sldId="284"/>
            <ac:spMk id="4" creationId="{CB786818-6B7D-560B-DA97-08E893F582F0}"/>
          </ac:spMkLst>
        </pc:spChg>
        <pc:spChg chg="add del mod">
          <ac:chgData name="Le Couffin SE" userId="cb8263d1da719869" providerId="LiveId" clId="{C0D2167C-3E13-4A00-96F3-A55D62829A0C}" dt="2025-09-24T09:47:32.920" v="3808" actId="790"/>
          <ac:spMkLst>
            <pc:docMk/>
            <pc:sldMk cId="222864453" sldId="284"/>
            <ac:spMk id="9" creationId="{6F24B1C8-0582-C0BD-5480-9B9AC3EEBF56}"/>
          </ac:spMkLst>
        </pc:spChg>
        <pc:spChg chg="mod">
          <ac:chgData name="Le Couffin SE" userId="cb8263d1da719869" providerId="LiveId" clId="{C0D2167C-3E13-4A00-96F3-A55D62829A0C}" dt="2025-09-24T09:47:32.920" v="3808" actId="790"/>
          <ac:spMkLst>
            <pc:docMk/>
            <pc:sldMk cId="222864453" sldId="284"/>
            <ac:spMk id="14" creationId="{EC70832D-B7BC-04EA-EC18-6F53C3DF9457}"/>
          </ac:spMkLst>
        </pc:spChg>
        <pc:spChg chg="mod">
          <ac:chgData name="Le Couffin SE" userId="cb8263d1da719869" providerId="LiveId" clId="{C0D2167C-3E13-4A00-96F3-A55D62829A0C}" dt="2025-09-24T09:47:32.920" v="3808" actId="790"/>
          <ac:spMkLst>
            <pc:docMk/>
            <pc:sldMk cId="222864453" sldId="284"/>
            <ac:spMk id="15" creationId="{03727B7E-DC42-D952-2CF6-1D83D5C0A071}"/>
          </ac:spMkLst>
        </pc:spChg>
        <pc:spChg chg="mod">
          <ac:chgData name="Le Couffin SE" userId="cb8263d1da719869" providerId="LiveId" clId="{C0D2167C-3E13-4A00-96F3-A55D62829A0C}" dt="2025-09-24T09:47:32.920" v="3808" actId="790"/>
          <ac:spMkLst>
            <pc:docMk/>
            <pc:sldMk cId="222864453" sldId="284"/>
            <ac:spMk id="16" creationId="{A08E1549-8AEB-C67A-EEE9-68AB7D0F443A}"/>
          </ac:spMkLst>
        </pc:spChg>
        <pc:spChg chg="mod">
          <ac:chgData name="Le Couffin SE" userId="cb8263d1da719869" providerId="LiveId" clId="{C0D2167C-3E13-4A00-96F3-A55D62829A0C}" dt="2025-09-24T09:47:32.920" v="3808" actId="790"/>
          <ac:spMkLst>
            <pc:docMk/>
            <pc:sldMk cId="222864453" sldId="284"/>
            <ac:spMk id="17" creationId="{8B059354-5A87-E552-DFB4-61EC12CFD765}"/>
          </ac:spMkLst>
        </pc:spChg>
        <pc:spChg chg="mod">
          <ac:chgData name="Le Couffin SE" userId="cb8263d1da719869" providerId="LiveId" clId="{C0D2167C-3E13-4A00-96F3-A55D62829A0C}" dt="2025-09-24T09:47:32.920" v="3808" actId="790"/>
          <ac:spMkLst>
            <pc:docMk/>
            <pc:sldMk cId="222864453" sldId="284"/>
            <ac:spMk id="18" creationId="{C470168B-7D04-1416-6352-DCDFF6F22E57}"/>
          </ac:spMkLst>
        </pc:spChg>
        <pc:spChg chg="mod">
          <ac:chgData name="Le Couffin SE" userId="cb8263d1da719869" providerId="LiveId" clId="{C0D2167C-3E13-4A00-96F3-A55D62829A0C}" dt="2025-09-24T09:47:32.920" v="3808" actId="790"/>
          <ac:spMkLst>
            <pc:docMk/>
            <pc:sldMk cId="222864453" sldId="284"/>
            <ac:spMk id="19" creationId="{EC674069-B340-4591-2A13-7E3A9728393D}"/>
          </ac:spMkLst>
        </pc:spChg>
        <pc:spChg chg="mod">
          <ac:chgData name="Le Couffin SE" userId="cb8263d1da719869" providerId="LiveId" clId="{C0D2167C-3E13-4A00-96F3-A55D62829A0C}" dt="2025-09-24T09:47:32.920" v="3808" actId="790"/>
          <ac:spMkLst>
            <pc:docMk/>
            <pc:sldMk cId="222864453" sldId="284"/>
            <ac:spMk id="20" creationId="{2F3A356F-06E9-D450-7EF4-1A9B7A5E414E}"/>
          </ac:spMkLst>
        </pc:spChg>
        <pc:spChg chg="mod">
          <ac:chgData name="Le Couffin SE" userId="cb8263d1da719869" providerId="LiveId" clId="{C0D2167C-3E13-4A00-96F3-A55D62829A0C}" dt="2025-09-24T09:47:32.920" v="3808" actId="790"/>
          <ac:spMkLst>
            <pc:docMk/>
            <pc:sldMk cId="222864453" sldId="284"/>
            <ac:spMk id="21" creationId="{DDE53477-463B-D255-2561-9B796F6485C9}"/>
          </ac:spMkLst>
        </pc:spChg>
        <pc:grpChg chg="add del">
          <ac:chgData name="Le Couffin SE" userId="cb8263d1da719869" providerId="LiveId" clId="{C0D2167C-3E13-4A00-96F3-A55D62829A0C}" dt="2025-09-24T06:37:18.006" v="1351"/>
          <ac:grpSpMkLst>
            <pc:docMk/>
            <pc:sldMk cId="222864453" sldId="284"/>
            <ac:grpSpMk id="11" creationId="{BB71E97E-139F-9A22-FBC2-099D7AD3B527}"/>
          </ac:grpSpMkLst>
        </pc:grpChg>
        <pc:picChg chg="add mod">
          <ac:chgData name="Le Couffin SE" userId="cb8263d1da719869" providerId="LiveId" clId="{C0D2167C-3E13-4A00-96F3-A55D62829A0C}" dt="2025-09-24T09:47:04.414" v="3806" actId="1076"/>
          <ac:picMkLst>
            <pc:docMk/>
            <pc:sldMk cId="222864453" sldId="284"/>
            <ac:picMk id="5" creationId="{88B745AD-CDA1-5555-B384-69AC7BD7079E}"/>
          </ac:picMkLst>
        </pc:picChg>
      </pc:sldChg>
      <pc:sldChg chg="modSp add mod">
        <pc:chgData name="Le Couffin SE" userId="cb8263d1da719869" providerId="LiveId" clId="{C0D2167C-3E13-4A00-96F3-A55D62829A0C}" dt="2025-09-24T09:49:15.680" v="3814" actId="123"/>
        <pc:sldMkLst>
          <pc:docMk/>
          <pc:sldMk cId="762568128" sldId="285"/>
        </pc:sldMkLst>
        <pc:spChg chg="mod">
          <ac:chgData name="Le Couffin SE" userId="cb8263d1da719869" providerId="LiveId" clId="{C0D2167C-3E13-4A00-96F3-A55D62829A0C}" dt="2025-09-24T09:47:32.920" v="3808" actId="790"/>
          <ac:spMkLst>
            <pc:docMk/>
            <pc:sldMk cId="762568128" sldId="285"/>
            <ac:spMk id="2" creationId="{B4AAA4EE-1A24-1FAB-64C1-6D8934F30503}"/>
          </ac:spMkLst>
        </pc:spChg>
        <pc:spChg chg="mod">
          <ac:chgData name="Le Couffin SE" userId="cb8263d1da719869" providerId="LiveId" clId="{C0D2167C-3E13-4A00-96F3-A55D62829A0C}" dt="2025-09-24T09:49:15.680" v="3814" actId="123"/>
          <ac:spMkLst>
            <pc:docMk/>
            <pc:sldMk cId="762568128" sldId="285"/>
            <ac:spMk id="3" creationId="{027AA29E-3DDD-CA81-3BE6-D5A9BF0EBE39}"/>
          </ac:spMkLst>
        </pc:spChg>
      </pc:sldChg>
      <pc:sldChg chg="addSp delSp modSp add mod ord">
        <pc:chgData name="Le Couffin SE" userId="cb8263d1da719869" providerId="LiveId" clId="{C0D2167C-3E13-4A00-96F3-A55D62829A0C}" dt="2025-09-24T09:10:28.823" v="2687"/>
        <pc:sldMkLst>
          <pc:docMk/>
          <pc:sldMk cId="3730409691" sldId="286"/>
        </pc:sldMkLst>
        <pc:spChg chg="del">
          <ac:chgData name="Le Couffin SE" userId="cb8263d1da719869" providerId="LiveId" clId="{C0D2167C-3E13-4A00-96F3-A55D62829A0C}" dt="2025-09-24T08:26:06.965" v="1602" actId="478"/>
          <ac:spMkLst>
            <pc:docMk/>
            <pc:sldMk cId="3730409691" sldId="286"/>
            <ac:spMk id="2" creationId="{862864AE-2A76-D9C9-33B9-57495A4C54E5}"/>
          </ac:spMkLst>
        </pc:spChg>
        <pc:spChg chg="add del mod">
          <ac:chgData name="Le Couffin SE" userId="cb8263d1da719869" providerId="LiveId" clId="{C0D2167C-3E13-4A00-96F3-A55D62829A0C}" dt="2025-09-24T08:26:20.696" v="1603" actId="478"/>
          <ac:spMkLst>
            <pc:docMk/>
            <pc:sldMk cId="3730409691" sldId="286"/>
            <ac:spMk id="4" creationId="{39B3927E-A3CC-CBA8-CC6B-BF20D5C97207}"/>
          </ac:spMkLst>
        </pc:spChg>
        <pc:picChg chg="del">
          <ac:chgData name="Le Couffin SE" userId="cb8263d1da719869" providerId="LiveId" clId="{C0D2167C-3E13-4A00-96F3-A55D62829A0C}" dt="2025-09-24T08:26:04.927" v="1601" actId="478"/>
          <ac:picMkLst>
            <pc:docMk/>
            <pc:sldMk cId="3730409691" sldId="286"/>
            <ac:picMk id="5" creationId="{0AFB2364-831E-0B9F-F3A9-8A12EC3A112A}"/>
          </ac:picMkLst>
        </pc:picChg>
        <pc:picChg chg="add">
          <ac:chgData name="Le Couffin SE" userId="cb8263d1da719869" providerId="LiveId" clId="{C0D2167C-3E13-4A00-96F3-A55D62829A0C}" dt="2025-09-24T08:26:21.775" v="1604" actId="22"/>
          <ac:picMkLst>
            <pc:docMk/>
            <pc:sldMk cId="3730409691" sldId="286"/>
            <ac:picMk id="7" creationId="{9A707B40-F555-7E20-4A0C-12B1A33E6BAA}"/>
          </ac:picMkLst>
        </pc:picChg>
      </pc:sldChg>
      <pc:sldChg chg="addSp delSp add mod ord">
        <pc:chgData name="Le Couffin SE" userId="cb8263d1da719869" providerId="LiveId" clId="{C0D2167C-3E13-4A00-96F3-A55D62829A0C}" dt="2025-09-24T09:10:31.965" v="2689"/>
        <pc:sldMkLst>
          <pc:docMk/>
          <pc:sldMk cId="1149601722" sldId="287"/>
        </pc:sldMkLst>
        <pc:picChg chg="add">
          <ac:chgData name="Le Couffin SE" userId="cb8263d1da719869" providerId="LiveId" clId="{C0D2167C-3E13-4A00-96F3-A55D62829A0C}" dt="2025-09-24T08:26:51.508" v="1607" actId="22"/>
          <ac:picMkLst>
            <pc:docMk/>
            <pc:sldMk cId="1149601722" sldId="287"/>
            <ac:picMk id="3" creationId="{ED0BD873-B057-C148-5345-7D94E887FA33}"/>
          </ac:picMkLst>
        </pc:picChg>
        <pc:picChg chg="del">
          <ac:chgData name="Le Couffin SE" userId="cb8263d1da719869" providerId="LiveId" clId="{C0D2167C-3E13-4A00-96F3-A55D62829A0C}" dt="2025-09-24T08:26:30.898" v="1606" actId="478"/>
          <ac:picMkLst>
            <pc:docMk/>
            <pc:sldMk cId="1149601722" sldId="287"/>
            <ac:picMk id="7" creationId="{A4EBFC4C-28FC-ECAC-54C3-9DE4B54A3A52}"/>
          </ac:picMkLst>
        </pc:picChg>
      </pc:sldChg>
      <pc:sldChg chg="addSp delSp modSp add mod ord">
        <pc:chgData name="Le Couffin SE" userId="cb8263d1da719869" providerId="LiveId" clId="{C0D2167C-3E13-4A00-96F3-A55D62829A0C}" dt="2025-09-24T09:10:34.557" v="2691"/>
        <pc:sldMkLst>
          <pc:docMk/>
          <pc:sldMk cId="1331176906" sldId="288"/>
        </pc:sldMkLst>
        <pc:spChg chg="del">
          <ac:chgData name="Le Couffin SE" userId="cb8263d1da719869" providerId="LiveId" clId="{C0D2167C-3E13-4A00-96F3-A55D62829A0C}" dt="2025-09-24T08:27:13.914" v="1612" actId="478"/>
          <ac:spMkLst>
            <pc:docMk/>
            <pc:sldMk cId="1331176906" sldId="288"/>
            <ac:spMk id="2" creationId="{26E70176-4572-20FC-91FF-44200E4712B3}"/>
          </ac:spMkLst>
        </pc:spChg>
        <pc:spChg chg="add del mod">
          <ac:chgData name="Le Couffin SE" userId="cb8263d1da719869" providerId="LiveId" clId="{C0D2167C-3E13-4A00-96F3-A55D62829A0C}" dt="2025-09-24T08:27:28.549" v="1613" actId="478"/>
          <ac:spMkLst>
            <pc:docMk/>
            <pc:sldMk cId="1331176906" sldId="288"/>
            <ac:spMk id="4" creationId="{6454E59F-B896-8330-7D3D-BF41F08DF657}"/>
          </ac:spMkLst>
        </pc:spChg>
        <pc:picChg chg="del">
          <ac:chgData name="Le Couffin SE" userId="cb8263d1da719869" providerId="LiveId" clId="{C0D2167C-3E13-4A00-96F3-A55D62829A0C}" dt="2025-09-24T08:26:57.345" v="1609" actId="478"/>
          <ac:picMkLst>
            <pc:docMk/>
            <pc:sldMk cId="1331176906" sldId="288"/>
            <ac:picMk id="5" creationId="{CC569A6D-5A5D-B008-1575-C4C40717B58D}"/>
          </ac:picMkLst>
        </pc:picChg>
        <pc:picChg chg="add">
          <ac:chgData name="Le Couffin SE" userId="cb8263d1da719869" providerId="LiveId" clId="{C0D2167C-3E13-4A00-96F3-A55D62829A0C}" dt="2025-09-24T08:27:29.395" v="1614" actId="22"/>
          <ac:picMkLst>
            <pc:docMk/>
            <pc:sldMk cId="1331176906" sldId="288"/>
            <ac:picMk id="7" creationId="{CC956B5B-C221-7013-001D-E83E21AE799C}"/>
          </ac:picMkLst>
        </pc:picChg>
      </pc:sldChg>
      <pc:sldChg chg="addSp delSp new mod ord">
        <pc:chgData name="Le Couffin SE" userId="cb8263d1da719869" providerId="LiveId" clId="{C0D2167C-3E13-4A00-96F3-A55D62829A0C}" dt="2025-09-24T09:14:00.667" v="2719" actId="22"/>
        <pc:sldMkLst>
          <pc:docMk/>
          <pc:sldMk cId="1560927954" sldId="289"/>
        </pc:sldMkLst>
        <pc:spChg chg="del">
          <ac:chgData name="Le Couffin SE" userId="cb8263d1da719869" providerId="LiveId" clId="{C0D2167C-3E13-4A00-96F3-A55D62829A0C}" dt="2025-09-24T09:13:59.771" v="2718" actId="478"/>
          <ac:spMkLst>
            <pc:docMk/>
            <pc:sldMk cId="1560927954" sldId="289"/>
            <ac:spMk id="2" creationId="{63A4AFAA-A576-3EB4-8D00-656128F8DA92}"/>
          </ac:spMkLst>
        </pc:spChg>
        <pc:picChg chg="add">
          <ac:chgData name="Le Couffin SE" userId="cb8263d1da719869" providerId="LiveId" clId="{C0D2167C-3E13-4A00-96F3-A55D62829A0C}" dt="2025-09-24T09:14:00.667" v="2719" actId="22"/>
          <ac:picMkLst>
            <pc:docMk/>
            <pc:sldMk cId="1560927954" sldId="289"/>
            <ac:picMk id="4" creationId="{CE6C8312-9933-887D-270D-56F88CFC50FB}"/>
          </ac:picMkLst>
        </pc:picChg>
      </pc:sldChg>
      <pc:sldChg chg="addSp delSp modSp add mod">
        <pc:chgData name="Le Couffin SE" userId="cb8263d1da719869" providerId="LiveId" clId="{C0D2167C-3E13-4A00-96F3-A55D62829A0C}" dt="2025-09-24T09:15:00.636" v="2728" actId="1076"/>
        <pc:sldMkLst>
          <pc:docMk/>
          <pc:sldMk cId="3944032830" sldId="290"/>
        </pc:sldMkLst>
        <pc:picChg chg="add mod">
          <ac:chgData name="Le Couffin SE" userId="cb8263d1da719869" providerId="LiveId" clId="{C0D2167C-3E13-4A00-96F3-A55D62829A0C}" dt="2025-09-24T09:14:58.559" v="2727" actId="1076"/>
          <ac:picMkLst>
            <pc:docMk/>
            <pc:sldMk cId="3944032830" sldId="290"/>
            <ac:picMk id="3" creationId="{24567E49-18C0-6746-8C06-F34B7A75FD82}"/>
          </ac:picMkLst>
        </pc:picChg>
        <pc:picChg chg="del">
          <ac:chgData name="Le Couffin SE" userId="cb8263d1da719869" providerId="LiveId" clId="{C0D2167C-3E13-4A00-96F3-A55D62829A0C}" dt="2025-09-24T09:14:09.814" v="2721" actId="478"/>
          <ac:picMkLst>
            <pc:docMk/>
            <pc:sldMk cId="3944032830" sldId="290"/>
            <ac:picMk id="4" creationId="{67234804-03C9-BA86-031E-9BB7C0C327EC}"/>
          </ac:picMkLst>
        </pc:picChg>
        <pc:picChg chg="add mod">
          <ac:chgData name="Le Couffin SE" userId="cb8263d1da719869" providerId="LiveId" clId="{C0D2167C-3E13-4A00-96F3-A55D62829A0C}" dt="2025-09-24T09:15:00.636" v="2728" actId="1076"/>
          <ac:picMkLst>
            <pc:docMk/>
            <pc:sldMk cId="3944032830" sldId="290"/>
            <ac:picMk id="6" creationId="{B3F23055-3E03-50CB-0BDB-5DA0216D0444}"/>
          </ac:picMkLst>
        </pc:picChg>
      </pc:sldChg>
      <pc:sldChg chg="addSp modSp add mod ord">
        <pc:chgData name="Le Couffin SE" userId="cb8263d1da719869" providerId="LiveId" clId="{C0D2167C-3E13-4A00-96F3-A55D62829A0C}" dt="2025-09-24T09:57:55.467" v="4168" actId="14100"/>
        <pc:sldMkLst>
          <pc:docMk/>
          <pc:sldMk cId="317153898" sldId="291"/>
        </pc:sldMkLst>
        <pc:spChg chg="mod">
          <ac:chgData name="Le Couffin SE" userId="cb8263d1da719869" providerId="LiveId" clId="{C0D2167C-3E13-4A00-96F3-A55D62829A0C}" dt="2025-09-24T09:52:41.896" v="3829" actId="207"/>
          <ac:spMkLst>
            <pc:docMk/>
            <pc:sldMk cId="317153898" sldId="291"/>
            <ac:spMk id="2" creationId="{A089CE9A-A473-AA9C-CF33-9115C26D7D69}"/>
          </ac:spMkLst>
        </pc:spChg>
        <pc:spChg chg="add mod">
          <ac:chgData name="Le Couffin SE" userId="cb8263d1da719869" providerId="LiveId" clId="{C0D2167C-3E13-4A00-96F3-A55D62829A0C}" dt="2025-09-24T09:57:25.270" v="4162"/>
          <ac:spMkLst>
            <pc:docMk/>
            <pc:sldMk cId="317153898" sldId="291"/>
            <ac:spMk id="3" creationId="{AC7D3AA4-8A43-E680-1895-D4C2E758748E}"/>
          </ac:spMkLst>
        </pc:spChg>
        <pc:spChg chg="add mod">
          <ac:chgData name="Le Couffin SE" userId="cb8263d1da719869" providerId="LiveId" clId="{C0D2167C-3E13-4A00-96F3-A55D62829A0C}" dt="2025-09-24T09:57:55.467" v="4168" actId="14100"/>
          <ac:spMkLst>
            <pc:docMk/>
            <pc:sldMk cId="317153898" sldId="291"/>
            <ac:spMk id="4" creationId="{F91868DC-CF2C-6DD0-36E1-1E861A3282F7}"/>
          </ac:spMkLst>
        </pc:spChg>
        <pc:graphicFrameChg chg="mod">
          <ac:chgData name="Le Couffin SE" userId="cb8263d1da719869" providerId="LiveId" clId="{C0D2167C-3E13-4A00-96F3-A55D62829A0C}" dt="2025-09-24T09:52:09.951" v="3823" actId="478"/>
          <ac:graphicFrameMkLst>
            <pc:docMk/>
            <pc:sldMk cId="317153898" sldId="291"/>
            <ac:graphicFrameMk id="66" creationId="{89F4F2A3-7708-E27E-0D90-F6362E6DB90A}"/>
          </ac:graphicFrameMkLst>
        </pc:graphicFrameChg>
      </pc:sldChg>
      <pc:sldChg chg="new del">
        <pc:chgData name="Le Couffin SE" userId="cb8263d1da719869" providerId="LiveId" clId="{C0D2167C-3E13-4A00-96F3-A55D62829A0C}" dt="2025-09-24T09:51:30.190" v="3816" actId="47"/>
        <pc:sldMkLst>
          <pc:docMk/>
          <pc:sldMk cId="1293198932" sldId="291"/>
        </pc:sldMkLst>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5A5D82-D08A-4FEA-ACB9-3329D0394EDB}"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2375CB0A-F4BE-4B58-A286-A4F5780ED4DC}">
      <dgm:prSet/>
      <dgm:spPr/>
      <dgm:t>
        <a:bodyPr/>
        <a:lstStyle/>
        <a:p>
          <a:r>
            <a:rPr lang="fr-CH" noProof="0" dirty="0"/>
            <a:t>Qu’est-ce que j’aime particulièrement dans mon métier ? </a:t>
          </a:r>
        </a:p>
      </dgm:t>
    </dgm:pt>
    <dgm:pt modelId="{F46E8D5E-EFA5-4EE6-A1FE-880F979E4CE7}" type="parTrans" cxnId="{B291FF38-A853-4445-804F-09A510CD2009}">
      <dgm:prSet/>
      <dgm:spPr/>
      <dgm:t>
        <a:bodyPr/>
        <a:lstStyle/>
        <a:p>
          <a:endParaRPr lang="en-US"/>
        </a:p>
      </dgm:t>
    </dgm:pt>
    <dgm:pt modelId="{15C13BC6-5269-406B-8617-FDE810A398A6}" type="sibTrans" cxnId="{B291FF38-A853-4445-804F-09A510CD2009}">
      <dgm:prSet/>
      <dgm:spPr/>
      <dgm:t>
        <a:bodyPr/>
        <a:lstStyle/>
        <a:p>
          <a:endParaRPr lang="en-US"/>
        </a:p>
      </dgm:t>
    </dgm:pt>
    <dgm:pt modelId="{F687E1DF-3736-480A-8660-C6BBAA4F80C9}">
      <dgm:prSet/>
      <dgm:spPr/>
      <dgm:t>
        <a:bodyPr/>
        <a:lstStyle/>
        <a:p>
          <a:r>
            <a:rPr lang="fr-CH" noProof="0" dirty="0"/>
            <a:t>Qu’est-ce que j’apprécie dans le travail avec des enfants et leur famille ?</a:t>
          </a:r>
        </a:p>
      </dgm:t>
    </dgm:pt>
    <dgm:pt modelId="{5315A34F-4E45-4470-9918-FD4BE7156B35}" type="parTrans" cxnId="{8BD9373A-2031-4B38-ACDB-D15BCF63AEC1}">
      <dgm:prSet/>
      <dgm:spPr/>
      <dgm:t>
        <a:bodyPr/>
        <a:lstStyle/>
        <a:p>
          <a:endParaRPr lang="en-US"/>
        </a:p>
      </dgm:t>
    </dgm:pt>
    <dgm:pt modelId="{F090448B-D4E6-4ED6-897A-3BF9F5C7CB6E}" type="sibTrans" cxnId="{8BD9373A-2031-4B38-ACDB-D15BCF63AEC1}">
      <dgm:prSet/>
      <dgm:spPr/>
      <dgm:t>
        <a:bodyPr/>
        <a:lstStyle/>
        <a:p>
          <a:endParaRPr lang="en-US"/>
        </a:p>
      </dgm:t>
    </dgm:pt>
    <dgm:pt modelId="{12E8012D-3382-452D-B731-8226A4345A8B}">
      <dgm:prSet/>
      <dgm:spPr/>
      <dgm:t>
        <a:bodyPr/>
        <a:lstStyle/>
        <a:p>
          <a:r>
            <a:rPr lang="fr-CH" noProof="0" dirty="0"/>
            <a:t>Qu’est-ce qui me différencie d’une autre accueillante familiale ?</a:t>
          </a:r>
        </a:p>
      </dgm:t>
    </dgm:pt>
    <dgm:pt modelId="{C181D436-1789-44F2-83DD-A55A1E0097F1}" type="parTrans" cxnId="{0426679B-045F-4E1C-AB2C-CFD8DB0CA6B6}">
      <dgm:prSet/>
      <dgm:spPr/>
      <dgm:t>
        <a:bodyPr/>
        <a:lstStyle/>
        <a:p>
          <a:endParaRPr lang="en-US"/>
        </a:p>
      </dgm:t>
    </dgm:pt>
    <dgm:pt modelId="{6CB41F60-4317-4C0F-9F29-882A0D84BD04}" type="sibTrans" cxnId="{0426679B-045F-4E1C-AB2C-CFD8DB0CA6B6}">
      <dgm:prSet/>
      <dgm:spPr/>
      <dgm:t>
        <a:bodyPr/>
        <a:lstStyle/>
        <a:p>
          <a:endParaRPr lang="en-US"/>
        </a:p>
      </dgm:t>
    </dgm:pt>
    <dgm:pt modelId="{314B852C-3D33-4DB8-9358-E5B368A793D0}">
      <dgm:prSet/>
      <dgm:spPr/>
      <dgm:t>
        <a:bodyPr/>
        <a:lstStyle/>
        <a:p>
          <a:r>
            <a:rPr lang="fr-CH" noProof="0" dirty="0"/>
            <a:t>Quelles sont mes pratiques, mes spécificités, mes sensibilités dans l’accueil d’un enfant ?</a:t>
          </a:r>
        </a:p>
      </dgm:t>
    </dgm:pt>
    <dgm:pt modelId="{90A80D8B-BE1A-47C2-8A61-755792F13F70}" type="parTrans" cxnId="{6DDBEE19-8599-4442-BB43-7F3A5A5993C4}">
      <dgm:prSet/>
      <dgm:spPr/>
      <dgm:t>
        <a:bodyPr/>
        <a:lstStyle/>
        <a:p>
          <a:endParaRPr lang="en-US"/>
        </a:p>
      </dgm:t>
    </dgm:pt>
    <dgm:pt modelId="{613DE0B0-C629-4A5A-915D-E00AC1440FA6}" type="sibTrans" cxnId="{6DDBEE19-8599-4442-BB43-7F3A5A5993C4}">
      <dgm:prSet/>
      <dgm:spPr/>
      <dgm:t>
        <a:bodyPr/>
        <a:lstStyle/>
        <a:p>
          <a:endParaRPr lang="en-US"/>
        </a:p>
      </dgm:t>
    </dgm:pt>
    <dgm:pt modelId="{2A9384CF-B8FB-4DD1-923A-754BF4B36860}" type="pres">
      <dgm:prSet presAssocID="{C75A5D82-D08A-4FEA-ACB9-3329D0394EDB}" presName="matrix" presStyleCnt="0">
        <dgm:presLayoutVars>
          <dgm:chMax val="1"/>
          <dgm:dir/>
          <dgm:resizeHandles val="exact"/>
        </dgm:presLayoutVars>
      </dgm:prSet>
      <dgm:spPr/>
    </dgm:pt>
    <dgm:pt modelId="{9DDDDFD3-C3AC-434E-B4DE-3F1C4C98E847}" type="pres">
      <dgm:prSet presAssocID="{C75A5D82-D08A-4FEA-ACB9-3329D0394EDB}" presName="diamond" presStyleLbl="bgShp" presStyleIdx="0" presStyleCnt="1" custScaleX="105101"/>
      <dgm:spPr/>
    </dgm:pt>
    <dgm:pt modelId="{A6F8B0B3-5BF6-4899-8373-5810FE3416A1}" type="pres">
      <dgm:prSet presAssocID="{C75A5D82-D08A-4FEA-ACB9-3329D0394EDB}" presName="quad1" presStyleLbl="node1" presStyleIdx="0" presStyleCnt="4" custScaleX="106608">
        <dgm:presLayoutVars>
          <dgm:chMax val="0"/>
          <dgm:chPref val="0"/>
          <dgm:bulletEnabled val="1"/>
        </dgm:presLayoutVars>
      </dgm:prSet>
      <dgm:spPr/>
    </dgm:pt>
    <dgm:pt modelId="{EAF6E06C-D02C-4BD1-8728-2CD90A072572}" type="pres">
      <dgm:prSet presAssocID="{C75A5D82-D08A-4FEA-ACB9-3329D0394EDB}" presName="quad2" presStyleLbl="node1" presStyleIdx="1" presStyleCnt="4">
        <dgm:presLayoutVars>
          <dgm:chMax val="0"/>
          <dgm:chPref val="0"/>
          <dgm:bulletEnabled val="1"/>
        </dgm:presLayoutVars>
      </dgm:prSet>
      <dgm:spPr/>
    </dgm:pt>
    <dgm:pt modelId="{0196DAAC-0C93-42E5-84C8-472C30959DA3}" type="pres">
      <dgm:prSet presAssocID="{C75A5D82-D08A-4FEA-ACB9-3329D0394EDB}" presName="quad3" presStyleLbl="node1" presStyleIdx="2" presStyleCnt="4">
        <dgm:presLayoutVars>
          <dgm:chMax val="0"/>
          <dgm:chPref val="0"/>
          <dgm:bulletEnabled val="1"/>
        </dgm:presLayoutVars>
      </dgm:prSet>
      <dgm:spPr/>
    </dgm:pt>
    <dgm:pt modelId="{CA7F8DA1-A82D-45D1-8A9A-02ED266C2CEE}" type="pres">
      <dgm:prSet presAssocID="{C75A5D82-D08A-4FEA-ACB9-3329D0394EDB}" presName="quad4" presStyleLbl="node1" presStyleIdx="3" presStyleCnt="4">
        <dgm:presLayoutVars>
          <dgm:chMax val="0"/>
          <dgm:chPref val="0"/>
          <dgm:bulletEnabled val="1"/>
        </dgm:presLayoutVars>
      </dgm:prSet>
      <dgm:spPr/>
    </dgm:pt>
  </dgm:ptLst>
  <dgm:cxnLst>
    <dgm:cxn modelId="{6DDBEE19-8599-4442-BB43-7F3A5A5993C4}" srcId="{C75A5D82-D08A-4FEA-ACB9-3329D0394EDB}" destId="{314B852C-3D33-4DB8-9358-E5B368A793D0}" srcOrd="3" destOrd="0" parTransId="{90A80D8B-BE1A-47C2-8A61-755792F13F70}" sibTransId="{613DE0B0-C629-4A5A-915D-E00AC1440FA6}"/>
    <dgm:cxn modelId="{E2002C30-09A8-4624-8890-A5A7D9B834F6}" type="presOf" srcId="{F687E1DF-3736-480A-8660-C6BBAA4F80C9}" destId="{EAF6E06C-D02C-4BD1-8728-2CD90A072572}" srcOrd="0" destOrd="0" presId="urn:microsoft.com/office/officeart/2005/8/layout/matrix3"/>
    <dgm:cxn modelId="{B291FF38-A853-4445-804F-09A510CD2009}" srcId="{C75A5D82-D08A-4FEA-ACB9-3329D0394EDB}" destId="{2375CB0A-F4BE-4B58-A286-A4F5780ED4DC}" srcOrd="0" destOrd="0" parTransId="{F46E8D5E-EFA5-4EE6-A1FE-880F979E4CE7}" sibTransId="{15C13BC6-5269-406B-8617-FDE810A398A6}"/>
    <dgm:cxn modelId="{8BD9373A-2031-4B38-ACDB-D15BCF63AEC1}" srcId="{C75A5D82-D08A-4FEA-ACB9-3329D0394EDB}" destId="{F687E1DF-3736-480A-8660-C6BBAA4F80C9}" srcOrd="1" destOrd="0" parTransId="{5315A34F-4E45-4470-9918-FD4BE7156B35}" sibTransId="{F090448B-D4E6-4ED6-897A-3BF9F5C7CB6E}"/>
    <dgm:cxn modelId="{7B63D34B-BD9B-4A6F-81FD-3330BC92F580}" type="presOf" srcId="{C75A5D82-D08A-4FEA-ACB9-3329D0394EDB}" destId="{2A9384CF-B8FB-4DD1-923A-754BF4B36860}" srcOrd="0" destOrd="0" presId="urn:microsoft.com/office/officeart/2005/8/layout/matrix3"/>
    <dgm:cxn modelId="{D4C24381-42A6-4F08-A97A-499C5E971563}" type="presOf" srcId="{12E8012D-3382-452D-B731-8226A4345A8B}" destId="{0196DAAC-0C93-42E5-84C8-472C30959DA3}" srcOrd="0" destOrd="0" presId="urn:microsoft.com/office/officeart/2005/8/layout/matrix3"/>
    <dgm:cxn modelId="{0426679B-045F-4E1C-AB2C-CFD8DB0CA6B6}" srcId="{C75A5D82-D08A-4FEA-ACB9-3329D0394EDB}" destId="{12E8012D-3382-452D-B731-8226A4345A8B}" srcOrd="2" destOrd="0" parTransId="{C181D436-1789-44F2-83DD-A55A1E0097F1}" sibTransId="{6CB41F60-4317-4C0F-9F29-882A0D84BD04}"/>
    <dgm:cxn modelId="{59C8AFDD-8E76-484E-8310-3A6EE91474B6}" type="presOf" srcId="{314B852C-3D33-4DB8-9358-E5B368A793D0}" destId="{CA7F8DA1-A82D-45D1-8A9A-02ED266C2CEE}" srcOrd="0" destOrd="0" presId="urn:microsoft.com/office/officeart/2005/8/layout/matrix3"/>
    <dgm:cxn modelId="{BECA98EE-F76A-4A31-9A66-62738ED0D3C4}" type="presOf" srcId="{2375CB0A-F4BE-4B58-A286-A4F5780ED4DC}" destId="{A6F8B0B3-5BF6-4899-8373-5810FE3416A1}" srcOrd="0" destOrd="0" presId="urn:microsoft.com/office/officeart/2005/8/layout/matrix3"/>
    <dgm:cxn modelId="{A3C4950E-E8EF-4F27-B212-D72C31139BCD}" type="presParOf" srcId="{2A9384CF-B8FB-4DD1-923A-754BF4B36860}" destId="{9DDDDFD3-C3AC-434E-B4DE-3F1C4C98E847}" srcOrd="0" destOrd="0" presId="urn:microsoft.com/office/officeart/2005/8/layout/matrix3"/>
    <dgm:cxn modelId="{872AD637-FC00-4ADF-8846-9B6556FB56DF}" type="presParOf" srcId="{2A9384CF-B8FB-4DD1-923A-754BF4B36860}" destId="{A6F8B0B3-5BF6-4899-8373-5810FE3416A1}" srcOrd="1" destOrd="0" presId="urn:microsoft.com/office/officeart/2005/8/layout/matrix3"/>
    <dgm:cxn modelId="{7030666F-641A-4B68-8C80-779F2FEB95AF}" type="presParOf" srcId="{2A9384CF-B8FB-4DD1-923A-754BF4B36860}" destId="{EAF6E06C-D02C-4BD1-8728-2CD90A072572}" srcOrd="2" destOrd="0" presId="urn:microsoft.com/office/officeart/2005/8/layout/matrix3"/>
    <dgm:cxn modelId="{B3E61E11-A8D9-4E50-8559-34B927960CB9}" type="presParOf" srcId="{2A9384CF-B8FB-4DD1-923A-754BF4B36860}" destId="{0196DAAC-0C93-42E5-84C8-472C30959DA3}" srcOrd="3" destOrd="0" presId="urn:microsoft.com/office/officeart/2005/8/layout/matrix3"/>
    <dgm:cxn modelId="{68D63EA4-F20A-41F6-8417-3650E46C0E8D}" type="presParOf" srcId="{2A9384CF-B8FB-4DD1-923A-754BF4B36860}" destId="{CA7F8DA1-A82D-45D1-8A9A-02ED266C2CEE}"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88E962-942D-41DB-8AAE-261138ABDEB2}"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3DF2EB5-39A4-4EDF-A677-20E3140437FE}">
      <dgm:prSet custT="1"/>
      <dgm:spPr/>
      <dgm:t>
        <a:bodyPr/>
        <a:lstStyle/>
        <a:p>
          <a:pPr>
            <a:defRPr cap="all"/>
          </a:pPr>
          <a:r>
            <a:rPr lang="fr-CH" sz="1600" cap="small" baseline="0" noProof="0" dirty="0">
              <a:latin typeface="Arial" panose="020B0604020202020204" pitchFamily="34" charset="0"/>
              <a:cs typeface="Arial" panose="020B0604020202020204" pitchFamily="34" charset="0"/>
            </a:rPr>
            <a:t>Temps de travail à votre domicile… remplir les différentes cases avec l’aide des différents supports</a:t>
          </a:r>
        </a:p>
      </dgm:t>
    </dgm:pt>
    <dgm:pt modelId="{9BC0724C-3073-4D32-96DB-17D3A70B23FB}" type="parTrans" cxnId="{0B9D2A97-91FB-44EE-A3CC-2DB5520989F6}">
      <dgm:prSet/>
      <dgm:spPr/>
      <dgm:t>
        <a:bodyPr/>
        <a:lstStyle/>
        <a:p>
          <a:endParaRPr lang="en-US"/>
        </a:p>
      </dgm:t>
    </dgm:pt>
    <dgm:pt modelId="{60FFBDC6-1BA6-4CE7-97CE-F6AF7C81EDE2}" type="sibTrans" cxnId="{0B9D2A97-91FB-44EE-A3CC-2DB5520989F6}">
      <dgm:prSet/>
      <dgm:spPr/>
      <dgm:t>
        <a:bodyPr/>
        <a:lstStyle/>
        <a:p>
          <a:endParaRPr lang="en-US"/>
        </a:p>
      </dgm:t>
    </dgm:pt>
    <dgm:pt modelId="{AE5D81AE-B095-4BFB-9255-2B0D8324532E}">
      <dgm:prSet custT="1"/>
      <dgm:spPr/>
      <dgm:t>
        <a:bodyPr/>
        <a:lstStyle/>
        <a:p>
          <a:pPr>
            <a:defRPr cap="all"/>
          </a:pPr>
          <a:r>
            <a:rPr lang="fr-CH" sz="1600" cap="small" baseline="0" noProof="0" dirty="0">
              <a:latin typeface="Arial" panose="020B0604020202020204" pitchFamily="34" charset="0"/>
              <a:cs typeface="Arial" panose="020B0604020202020204" pitchFamily="34" charset="0"/>
            </a:rPr>
            <a:t>Possibilité de le faire à la main ou directement à l’ordinateur </a:t>
          </a:r>
        </a:p>
      </dgm:t>
    </dgm:pt>
    <dgm:pt modelId="{8735AF62-8267-44DB-A60C-618BBD94D443}" type="parTrans" cxnId="{8B5B0F13-12CC-484D-B81F-F87F458E5D9B}">
      <dgm:prSet/>
      <dgm:spPr/>
      <dgm:t>
        <a:bodyPr/>
        <a:lstStyle/>
        <a:p>
          <a:endParaRPr lang="en-US"/>
        </a:p>
      </dgm:t>
    </dgm:pt>
    <dgm:pt modelId="{E2CE1409-20A8-4672-B23D-841F02AC86E5}" type="sibTrans" cxnId="{8B5B0F13-12CC-484D-B81F-F87F458E5D9B}">
      <dgm:prSet/>
      <dgm:spPr/>
      <dgm:t>
        <a:bodyPr/>
        <a:lstStyle/>
        <a:p>
          <a:endParaRPr lang="en-US"/>
        </a:p>
      </dgm:t>
    </dgm:pt>
    <dgm:pt modelId="{D73265C8-C6B7-40CF-A467-C200318A3F42}">
      <dgm:prSet custT="1"/>
      <dgm:spPr/>
      <dgm:t>
        <a:bodyPr/>
        <a:lstStyle/>
        <a:p>
          <a:pPr>
            <a:defRPr cap="all"/>
          </a:pPr>
          <a:r>
            <a:rPr lang="fr-CH" sz="1600" cap="small" baseline="0" noProof="0" dirty="0">
              <a:latin typeface="Arial" panose="020B0604020202020204" pitchFamily="34" charset="0"/>
              <a:cs typeface="Arial" panose="020B0604020202020204" pitchFamily="34" charset="0"/>
            </a:rPr>
            <a:t>Entre-aide tout à fait possible : il est tout à fait possible de travailler entre vous, avec votre famille, une connaissance, entre AF…le projet peut être fait hors Couffin ce qui est important c’est qu’il </a:t>
          </a:r>
          <a:r>
            <a:rPr lang="fr-CH" sz="1600" b="1" cap="small" baseline="0" noProof="0" dirty="0">
              <a:latin typeface="Arial" panose="020B0604020202020204" pitchFamily="34" charset="0"/>
              <a:cs typeface="Arial" panose="020B0604020202020204" pitchFamily="34" charset="0"/>
            </a:rPr>
            <a:t>vous</a:t>
          </a:r>
          <a:r>
            <a:rPr lang="fr-CH" sz="1600" cap="small" baseline="0" noProof="0" dirty="0">
              <a:latin typeface="Arial" panose="020B0604020202020204" pitchFamily="34" charset="0"/>
              <a:cs typeface="Arial" panose="020B0604020202020204" pitchFamily="34" charset="0"/>
            </a:rPr>
            <a:t> ressemble</a:t>
          </a:r>
        </a:p>
      </dgm:t>
    </dgm:pt>
    <dgm:pt modelId="{81B3D8D3-1577-4F0D-B27F-5A772936ADA4}" type="parTrans" cxnId="{156D38FA-18F5-4726-BCF1-7F38A0962652}">
      <dgm:prSet/>
      <dgm:spPr/>
      <dgm:t>
        <a:bodyPr/>
        <a:lstStyle/>
        <a:p>
          <a:endParaRPr lang="en-US"/>
        </a:p>
      </dgm:t>
    </dgm:pt>
    <dgm:pt modelId="{1DF607A2-3169-4100-B5D3-2C0259AF4FF0}" type="sibTrans" cxnId="{156D38FA-18F5-4726-BCF1-7F38A0962652}">
      <dgm:prSet/>
      <dgm:spPr/>
      <dgm:t>
        <a:bodyPr/>
        <a:lstStyle/>
        <a:p>
          <a:endParaRPr lang="en-US"/>
        </a:p>
      </dgm:t>
    </dgm:pt>
    <dgm:pt modelId="{5EEC29A9-4988-4DF3-B573-83E43341D44F}">
      <dgm:prSet custT="1"/>
      <dgm:spPr/>
      <dgm:t>
        <a:bodyPr/>
        <a:lstStyle/>
        <a:p>
          <a:pPr>
            <a:defRPr cap="all"/>
          </a:pPr>
          <a:r>
            <a:rPr lang="fr-CH" sz="1600" cap="small" baseline="0" noProof="0" dirty="0">
              <a:latin typeface="Arial" panose="020B0604020202020204" pitchFamily="34" charset="0"/>
              <a:cs typeface="Arial" panose="020B0604020202020204" pitchFamily="34" charset="0"/>
            </a:rPr>
            <a:t>Transmettre le projet d’accueil à l’association (Important : pas en </a:t>
          </a:r>
          <a:r>
            <a:rPr lang="fr-CH" sz="1600" cap="small" baseline="0" noProof="0" dirty="0" err="1">
              <a:latin typeface="Arial" panose="020B0604020202020204" pitchFamily="34" charset="0"/>
              <a:cs typeface="Arial" panose="020B0604020202020204" pitchFamily="34" charset="0"/>
            </a:rPr>
            <a:t>pdf</a:t>
          </a:r>
          <a:r>
            <a:rPr lang="fr-CH" sz="1600" cap="small" baseline="0" noProof="0" dirty="0">
              <a:latin typeface="Arial" panose="020B0604020202020204" pitchFamily="34" charset="0"/>
              <a:cs typeface="Arial" panose="020B0604020202020204" pitchFamily="34" charset="0"/>
            </a:rPr>
            <a:t>, pour permettre les modifications)</a:t>
          </a:r>
        </a:p>
      </dgm:t>
    </dgm:pt>
    <dgm:pt modelId="{CD6D91F3-AE33-4D08-8C96-411BF60BD1EE}" type="parTrans" cxnId="{13A64C0C-F2DA-471B-AE01-7DC2B8CD37BD}">
      <dgm:prSet/>
      <dgm:spPr/>
      <dgm:t>
        <a:bodyPr/>
        <a:lstStyle/>
        <a:p>
          <a:endParaRPr lang="en-US"/>
        </a:p>
      </dgm:t>
    </dgm:pt>
    <dgm:pt modelId="{88539BB5-238A-4CF1-AE07-1A1466478996}" type="sibTrans" cxnId="{13A64C0C-F2DA-471B-AE01-7DC2B8CD37BD}">
      <dgm:prSet/>
      <dgm:spPr/>
      <dgm:t>
        <a:bodyPr/>
        <a:lstStyle/>
        <a:p>
          <a:endParaRPr lang="en-US"/>
        </a:p>
      </dgm:t>
    </dgm:pt>
    <dgm:pt modelId="{538F5BCB-842B-4B9D-A8DB-4360AB02D269}" type="pres">
      <dgm:prSet presAssocID="{3488E962-942D-41DB-8AAE-261138ABDEB2}" presName="root" presStyleCnt="0">
        <dgm:presLayoutVars>
          <dgm:dir/>
          <dgm:resizeHandles val="exact"/>
        </dgm:presLayoutVars>
      </dgm:prSet>
      <dgm:spPr/>
    </dgm:pt>
    <dgm:pt modelId="{081CA52F-DB3A-48C6-B3D2-280E08FF8F2B}" type="pres">
      <dgm:prSet presAssocID="{63DF2EB5-39A4-4EDF-A677-20E3140437FE}" presName="compNode" presStyleCnt="0"/>
      <dgm:spPr/>
    </dgm:pt>
    <dgm:pt modelId="{7E389F31-C9B3-4D6E-8A5A-043746C6491D}" type="pres">
      <dgm:prSet presAssocID="{63DF2EB5-39A4-4EDF-A677-20E3140437FE}" presName="iconBgRect" presStyleLbl="bgShp" presStyleIdx="0" presStyleCnt="4"/>
      <dgm:spPr/>
    </dgm:pt>
    <dgm:pt modelId="{626E84B9-5CCB-4489-91BA-52DC581F3A89}" type="pres">
      <dgm:prSet presAssocID="{63DF2EB5-39A4-4EDF-A677-20E3140437F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AA6E1B7F-4DFC-4DA2-9A15-5B40AA9D964E}" type="pres">
      <dgm:prSet presAssocID="{63DF2EB5-39A4-4EDF-A677-20E3140437FE}" presName="spaceRect" presStyleCnt="0"/>
      <dgm:spPr/>
    </dgm:pt>
    <dgm:pt modelId="{30D2C80B-7EC2-45FC-8620-0C0AC206421B}" type="pres">
      <dgm:prSet presAssocID="{63DF2EB5-39A4-4EDF-A677-20E3140437FE}" presName="textRect" presStyleLbl="revTx" presStyleIdx="0" presStyleCnt="4">
        <dgm:presLayoutVars>
          <dgm:chMax val="1"/>
          <dgm:chPref val="1"/>
        </dgm:presLayoutVars>
      </dgm:prSet>
      <dgm:spPr/>
    </dgm:pt>
    <dgm:pt modelId="{01FC7011-9876-4E4B-881A-7988F12636B1}" type="pres">
      <dgm:prSet presAssocID="{60FFBDC6-1BA6-4CE7-97CE-F6AF7C81EDE2}" presName="sibTrans" presStyleCnt="0"/>
      <dgm:spPr/>
    </dgm:pt>
    <dgm:pt modelId="{0A33B8A8-6C9D-4AED-B05A-1531DF02822E}" type="pres">
      <dgm:prSet presAssocID="{AE5D81AE-B095-4BFB-9255-2B0D8324532E}" presName="compNode" presStyleCnt="0"/>
      <dgm:spPr/>
    </dgm:pt>
    <dgm:pt modelId="{48A5C93B-A11D-460F-94E9-729CE8A5A671}" type="pres">
      <dgm:prSet presAssocID="{AE5D81AE-B095-4BFB-9255-2B0D8324532E}" presName="iconBgRect" presStyleLbl="bgShp" presStyleIdx="1" presStyleCnt="4"/>
      <dgm:spPr/>
    </dgm:pt>
    <dgm:pt modelId="{2257E8C0-028E-4016-AE53-3286986DEDDA}" type="pres">
      <dgm:prSet presAssocID="{AE5D81AE-B095-4BFB-9255-2B0D8324532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che"/>
        </a:ext>
      </dgm:extLst>
    </dgm:pt>
    <dgm:pt modelId="{DB9AE6FA-9133-4555-B09A-B41D20FC9EE4}" type="pres">
      <dgm:prSet presAssocID="{AE5D81AE-B095-4BFB-9255-2B0D8324532E}" presName="spaceRect" presStyleCnt="0"/>
      <dgm:spPr/>
    </dgm:pt>
    <dgm:pt modelId="{62D7C2F8-D96D-4C4E-97C8-B451F80A737F}" type="pres">
      <dgm:prSet presAssocID="{AE5D81AE-B095-4BFB-9255-2B0D8324532E}" presName="textRect" presStyleLbl="revTx" presStyleIdx="1" presStyleCnt="4">
        <dgm:presLayoutVars>
          <dgm:chMax val="1"/>
          <dgm:chPref val="1"/>
        </dgm:presLayoutVars>
      </dgm:prSet>
      <dgm:spPr/>
    </dgm:pt>
    <dgm:pt modelId="{1EE9EEE2-7902-44D5-AB87-91852D215D44}" type="pres">
      <dgm:prSet presAssocID="{E2CE1409-20A8-4672-B23D-841F02AC86E5}" presName="sibTrans" presStyleCnt="0"/>
      <dgm:spPr/>
    </dgm:pt>
    <dgm:pt modelId="{6BA4078F-DA1E-41AE-B25C-51F782939C2C}" type="pres">
      <dgm:prSet presAssocID="{D73265C8-C6B7-40CF-A467-C200318A3F42}" presName="compNode" presStyleCnt="0"/>
      <dgm:spPr/>
    </dgm:pt>
    <dgm:pt modelId="{CC3B386E-9BC3-4CB2-B643-C8611BADDC2E}" type="pres">
      <dgm:prSet presAssocID="{D73265C8-C6B7-40CF-A467-C200318A3F42}" presName="iconBgRect" presStyleLbl="bgShp" presStyleIdx="2" presStyleCnt="4"/>
      <dgm:spPr/>
    </dgm:pt>
    <dgm:pt modelId="{2D59281A-90A1-4531-8601-C55C2F03705E}" type="pres">
      <dgm:prSet presAssocID="{D73265C8-C6B7-40CF-A467-C200318A3F4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nexions"/>
        </a:ext>
      </dgm:extLst>
    </dgm:pt>
    <dgm:pt modelId="{EDB85D5E-203F-4634-8C6F-FF53FF1DC7AA}" type="pres">
      <dgm:prSet presAssocID="{D73265C8-C6B7-40CF-A467-C200318A3F42}" presName="spaceRect" presStyleCnt="0"/>
      <dgm:spPr/>
    </dgm:pt>
    <dgm:pt modelId="{74707407-2B82-4067-BAC7-D6435A73F644}" type="pres">
      <dgm:prSet presAssocID="{D73265C8-C6B7-40CF-A467-C200318A3F42}" presName="textRect" presStyleLbl="revTx" presStyleIdx="2" presStyleCnt="4" custScaleX="120434" custScaleY="102143">
        <dgm:presLayoutVars>
          <dgm:chMax val="1"/>
          <dgm:chPref val="1"/>
        </dgm:presLayoutVars>
      </dgm:prSet>
      <dgm:spPr/>
    </dgm:pt>
    <dgm:pt modelId="{91F66DFA-EA95-4047-BEAE-0791F25F8C1B}" type="pres">
      <dgm:prSet presAssocID="{1DF607A2-3169-4100-B5D3-2C0259AF4FF0}" presName="sibTrans" presStyleCnt="0"/>
      <dgm:spPr/>
    </dgm:pt>
    <dgm:pt modelId="{C929FE20-6BFA-4474-8F3A-C7D1BCEB978B}" type="pres">
      <dgm:prSet presAssocID="{5EEC29A9-4988-4DF3-B573-83E43341D44F}" presName="compNode" presStyleCnt="0"/>
      <dgm:spPr/>
    </dgm:pt>
    <dgm:pt modelId="{59834252-4BE0-4E33-B2EA-528CC279FB0D}" type="pres">
      <dgm:prSet presAssocID="{5EEC29A9-4988-4DF3-B573-83E43341D44F}" presName="iconBgRect" presStyleLbl="bgShp" presStyleIdx="3" presStyleCnt="4"/>
      <dgm:spPr/>
    </dgm:pt>
    <dgm:pt modelId="{9C4975C7-6885-489A-B70C-0F09A833E8D3}" type="pres">
      <dgm:prSet presAssocID="{5EEC29A9-4988-4DF3-B573-83E43341D44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i-Fi"/>
        </a:ext>
      </dgm:extLst>
    </dgm:pt>
    <dgm:pt modelId="{A76DE050-8153-46B3-93D8-BA695A15BF5C}" type="pres">
      <dgm:prSet presAssocID="{5EEC29A9-4988-4DF3-B573-83E43341D44F}" presName="spaceRect" presStyleCnt="0"/>
      <dgm:spPr/>
    </dgm:pt>
    <dgm:pt modelId="{5B42C78C-2FAA-4235-A4A9-69564FB72B28}" type="pres">
      <dgm:prSet presAssocID="{5EEC29A9-4988-4DF3-B573-83E43341D44F}" presName="textRect" presStyleLbl="revTx" presStyleIdx="3" presStyleCnt="4">
        <dgm:presLayoutVars>
          <dgm:chMax val="1"/>
          <dgm:chPref val="1"/>
        </dgm:presLayoutVars>
      </dgm:prSet>
      <dgm:spPr/>
    </dgm:pt>
  </dgm:ptLst>
  <dgm:cxnLst>
    <dgm:cxn modelId="{6328BD02-46F7-4395-AA72-F86CD7D0A23E}" type="presOf" srcId="{63DF2EB5-39A4-4EDF-A677-20E3140437FE}" destId="{30D2C80B-7EC2-45FC-8620-0C0AC206421B}" srcOrd="0" destOrd="0" presId="urn:microsoft.com/office/officeart/2018/5/layout/IconCircleLabelList"/>
    <dgm:cxn modelId="{13A64C0C-F2DA-471B-AE01-7DC2B8CD37BD}" srcId="{3488E962-942D-41DB-8AAE-261138ABDEB2}" destId="{5EEC29A9-4988-4DF3-B573-83E43341D44F}" srcOrd="3" destOrd="0" parTransId="{CD6D91F3-AE33-4D08-8C96-411BF60BD1EE}" sibTransId="{88539BB5-238A-4CF1-AE07-1A1466478996}"/>
    <dgm:cxn modelId="{8B5B0F13-12CC-484D-B81F-F87F458E5D9B}" srcId="{3488E962-942D-41DB-8AAE-261138ABDEB2}" destId="{AE5D81AE-B095-4BFB-9255-2B0D8324532E}" srcOrd="1" destOrd="0" parTransId="{8735AF62-8267-44DB-A60C-618BBD94D443}" sibTransId="{E2CE1409-20A8-4672-B23D-841F02AC86E5}"/>
    <dgm:cxn modelId="{0D4CC77D-45D9-4F28-98E9-F6AEC8057251}" type="presOf" srcId="{3488E962-942D-41DB-8AAE-261138ABDEB2}" destId="{538F5BCB-842B-4B9D-A8DB-4360AB02D269}" srcOrd="0" destOrd="0" presId="urn:microsoft.com/office/officeart/2018/5/layout/IconCircleLabelList"/>
    <dgm:cxn modelId="{8B8B4A7E-CF47-4B14-B4EB-9D79C778B1B1}" type="presOf" srcId="{D73265C8-C6B7-40CF-A467-C200318A3F42}" destId="{74707407-2B82-4067-BAC7-D6435A73F644}" srcOrd="0" destOrd="0" presId="urn:microsoft.com/office/officeart/2018/5/layout/IconCircleLabelList"/>
    <dgm:cxn modelId="{0B9D2A97-91FB-44EE-A3CC-2DB5520989F6}" srcId="{3488E962-942D-41DB-8AAE-261138ABDEB2}" destId="{63DF2EB5-39A4-4EDF-A677-20E3140437FE}" srcOrd="0" destOrd="0" parTransId="{9BC0724C-3073-4D32-96DB-17D3A70B23FB}" sibTransId="{60FFBDC6-1BA6-4CE7-97CE-F6AF7C81EDE2}"/>
    <dgm:cxn modelId="{3984A2A3-A592-4AE1-828D-F43AD256E713}" type="presOf" srcId="{AE5D81AE-B095-4BFB-9255-2B0D8324532E}" destId="{62D7C2F8-D96D-4C4E-97C8-B451F80A737F}" srcOrd="0" destOrd="0" presId="urn:microsoft.com/office/officeart/2018/5/layout/IconCircleLabelList"/>
    <dgm:cxn modelId="{8B8235DC-CAD4-4509-9106-5D09D9A2547D}" type="presOf" srcId="{5EEC29A9-4988-4DF3-B573-83E43341D44F}" destId="{5B42C78C-2FAA-4235-A4A9-69564FB72B28}" srcOrd="0" destOrd="0" presId="urn:microsoft.com/office/officeart/2018/5/layout/IconCircleLabelList"/>
    <dgm:cxn modelId="{156D38FA-18F5-4726-BCF1-7F38A0962652}" srcId="{3488E962-942D-41DB-8AAE-261138ABDEB2}" destId="{D73265C8-C6B7-40CF-A467-C200318A3F42}" srcOrd="2" destOrd="0" parTransId="{81B3D8D3-1577-4F0D-B27F-5A772936ADA4}" sibTransId="{1DF607A2-3169-4100-B5D3-2C0259AF4FF0}"/>
    <dgm:cxn modelId="{8EEFF9B4-3950-47C0-BE98-28B47DCCB2C1}" type="presParOf" srcId="{538F5BCB-842B-4B9D-A8DB-4360AB02D269}" destId="{081CA52F-DB3A-48C6-B3D2-280E08FF8F2B}" srcOrd="0" destOrd="0" presId="urn:microsoft.com/office/officeart/2018/5/layout/IconCircleLabelList"/>
    <dgm:cxn modelId="{12406DC5-1F3F-4187-BB5B-1051AEE683AB}" type="presParOf" srcId="{081CA52F-DB3A-48C6-B3D2-280E08FF8F2B}" destId="{7E389F31-C9B3-4D6E-8A5A-043746C6491D}" srcOrd="0" destOrd="0" presId="urn:microsoft.com/office/officeart/2018/5/layout/IconCircleLabelList"/>
    <dgm:cxn modelId="{02E4CE84-46B4-4E92-9269-35FA5B1DDA7A}" type="presParOf" srcId="{081CA52F-DB3A-48C6-B3D2-280E08FF8F2B}" destId="{626E84B9-5CCB-4489-91BA-52DC581F3A89}" srcOrd="1" destOrd="0" presId="urn:microsoft.com/office/officeart/2018/5/layout/IconCircleLabelList"/>
    <dgm:cxn modelId="{FB591935-15DF-430E-95B6-47947543C332}" type="presParOf" srcId="{081CA52F-DB3A-48C6-B3D2-280E08FF8F2B}" destId="{AA6E1B7F-4DFC-4DA2-9A15-5B40AA9D964E}" srcOrd="2" destOrd="0" presId="urn:microsoft.com/office/officeart/2018/5/layout/IconCircleLabelList"/>
    <dgm:cxn modelId="{AFA716CD-A7A1-46DD-8B9B-F8BA67BB20B9}" type="presParOf" srcId="{081CA52F-DB3A-48C6-B3D2-280E08FF8F2B}" destId="{30D2C80B-7EC2-45FC-8620-0C0AC206421B}" srcOrd="3" destOrd="0" presId="urn:microsoft.com/office/officeart/2018/5/layout/IconCircleLabelList"/>
    <dgm:cxn modelId="{3026D061-D9DC-4F28-8FD6-889EAE063558}" type="presParOf" srcId="{538F5BCB-842B-4B9D-A8DB-4360AB02D269}" destId="{01FC7011-9876-4E4B-881A-7988F12636B1}" srcOrd="1" destOrd="0" presId="urn:microsoft.com/office/officeart/2018/5/layout/IconCircleLabelList"/>
    <dgm:cxn modelId="{161DAECB-83CE-496C-9C8C-3E4C4C8EDA3B}" type="presParOf" srcId="{538F5BCB-842B-4B9D-A8DB-4360AB02D269}" destId="{0A33B8A8-6C9D-4AED-B05A-1531DF02822E}" srcOrd="2" destOrd="0" presId="urn:microsoft.com/office/officeart/2018/5/layout/IconCircleLabelList"/>
    <dgm:cxn modelId="{437A8159-0F7F-4D85-9722-CB8B1A6AC349}" type="presParOf" srcId="{0A33B8A8-6C9D-4AED-B05A-1531DF02822E}" destId="{48A5C93B-A11D-460F-94E9-729CE8A5A671}" srcOrd="0" destOrd="0" presId="urn:microsoft.com/office/officeart/2018/5/layout/IconCircleLabelList"/>
    <dgm:cxn modelId="{900379D9-F2DF-45D3-838F-E69B92353D5B}" type="presParOf" srcId="{0A33B8A8-6C9D-4AED-B05A-1531DF02822E}" destId="{2257E8C0-028E-4016-AE53-3286986DEDDA}" srcOrd="1" destOrd="0" presId="urn:microsoft.com/office/officeart/2018/5/layout/IconCircleLabelList"/>
    <dgm:cxn modelId="{D98597CC-F601-474A-83BE-3123BE3707C5}" type="presParOf" srcId="{0A33B8A8-6C9D-4AED-B05A-1531DF02822E}" destId="{DB9AE6FA-9133-4555-B09A-B41D20FC9EE4}" srcOrd="2" destOrd="0" presId="urn:microsoft.com/office/officeart/2018/5/layout/IconCircleLabelList"/>
    <dgm:cxn modelId="{D6755E68-3C52-43BB-8FC2-97F4545C5658}" type="presParOf" srcId="{0A33B8A8-6C9D-4AED-B05A-1531DF02822E}" destId="{62D7C2F8-D96D-4C4E-97C8-B451F80A737F}" srcOrd="3" destOrd="0" presId="urn:microsoft.com/office/officeart/2018/5/layout/IconCircleLabelList"/>
    <dgm:cxn modelId="{6590A21E-2C48-4F30-A50F-B3D30D80E944}" type="presParOf" srcId="{538F5BCB-842B-4B9D-A8DB-4360AB02D269}" destId="{1EE9EEE2-7902-44D5-AB87-91852D215D44}" srcOrd="3" destOrd="0" presId="urn:microsoft.com/office/officeart/2018/5/layout/IconCircleLabelList"/>
    <dgm:cxn modelId="{42B0F96E-D664-4AA9-94EA-A5C24C51E568}" type="presParOf" srcId="{538F5BCB-842B-4B9D-A8DB-4360AB02D269}" destId="{6BA4078F-DA1E-41AE-B25C-51F782939C2C}" srcOrd="4" destOrd="0" presId="urn:microsoft.com/office/officeart/2018/5/layout/IconCircleLabelList"/>
    <dgm:cxn modelId="{74A64799-C309-4D0C-8DAC-2EF93BC44703}" type="presParOf" srcId="{6BA4078F-DA1E-41AE-B25C-51F782939C2C}" destId="{CC3B386E-9BC3-4CB2-B643-C8611BADDC2E}" srcOrd="0" destOrd="0" presId="urn:microsoft.com/office/officeart/2018/5/layout/IconCircleLabelList"/>
    <dgm:cxn modelId="{41B3B405-1023-478D-BC4E-6EC2E4EF586E}" type="presParOf" srcId="{6BA4078F-DA1E-41AE-B25C-51F782939C2C}" destId="{2D59281A-90A1-4531-8601-C55C2F03705E}" srcOrd="1" destOrd="0" presId="urn:microsoft.com/office/officeart/2018/5/layout/IconCircleLabelList"/>
    <dgm:cxn modelId="{B05D52AD-6EDA-4A70-8D28-6977A5DFCDD5}" type="presParOf" srcId="{6BA4078F-DA1E-41AE-B25C-51F782939C2C}" destId="{EDB85D5E-203F-4634-8C6F-FF53FF1DC7AA}" srcOrd="2" destOrd="0" presId="urn:microsoft.com/office/officeart/2018/5/layout/IconCircleLabelList"/>
    <dgm:cxn modelId="{0593E16E-E4E5-4317-9B14-77B3F08DB3CD}" type="presParOf" srcId="{6BA4078F-DA1E-41AE-B25C-51F782939C2C}" destId="{74707407-2B82-4067-BAC7-D6435A73F644}" srcOrd="3" destOrd="0" presId="urn:microsoft.com/office/officeart/2018/5/layout/IconCircleLabelList"/>
    <dgm:cxn modelId="{C603EFB2-F29F-469A-A8B4-F047CA9A488E}" type="presParOf" srcId="{538F5BCB-842B-4B9D-A8DB-4360AB02D269}" destId="{91F66DFA-EA95-4047-BEAE-0791F25F8C1B}" srcOrd="5" destOrd="0" presId="urn:microsoft.com/office/officeart/2018/5/layout/IconCircleLabelList"/>
    <dgm:cxn modelId="{5EDD37FE-CAFF-42F9-8485-56C504201148}" type="presParOf" srcId="{538F5BCB-842B-4B9D-A8DB-4360AB02D269}" destId="{C929FE20-6BFA-4474-8F3A-C7D1BCEB978B}" srcOrd="6" destOrd="0" presId="urn:microsoft.com/office/officeart/2018/5/layout/IconCircleLabelList"/>
    <dgm:cxn modelId="{239A475F-B12D-41F8-A87A-12CE613E8B14}" type="presParOf" srcId="{C929FE20-6BFA-4474-8F3A-C7D1BCEB978B}" destId="{59834252-4BE0-4E33-B2EA-528CC279FB0D}" srcOrd="0" destOrd="0" presId="urn:microsoft.com/office/officeart/2018/5/layout/IconCircleLabelList"/>
    <dgm:cxn modelId="{96D30CB4-8EE4-4E07-81BA-EBBC40A80C3F}" type="presParOf" srcId="{C929FE20-6BFA-4474-8F3A-C7D1BCEB978B}" destId="{9C4975C7-6885-489A-B70C-0F09A833E8D3}" srcOrd="1" destOrd="0" presId="urn:microsoft.com/office/officeart/2018/5/layout/IconCircleLabelList"/>
    <dgm:cxn modelId="{A8A79726-D03F-4500-A322-9441144882B7}" type="presParOf" srcId="{C929FE20-6BFA-4474-8F3A-C7D1BCEB978B}" destId="{A76DE050-8153-46B3-93D8-BA695A15BF5C}" srcOrd="2" destOrd="0" presId="urn:microsoft.com/office/officeart/2018/5/layout/IconCircleLabelList"/>
    <dgm:cxn modelId="{CB28B27C-7FAF-4AA5-8CE0-0043CAE4B2EF}" type="presParOf" srcId="{C929FE20-6BFA-4474-8F3A-C7D1BCEB978B}" destId="{5B42C78C-2FAA-4235-A4A9-69564FB72B28}"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88E962-942D-41DB-8AAE-261138ABDEB2}"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38F5BCB-842B-4B9D-A8DB-4360AB02D269}" type="pres">
      <dgm:prSet presAssocID="{3488E962-942D-41DB-8AAE-261138ABDEB2}" presName="root" presStyleCnt="0">
        <dgm:presLayoutVars>
          <dgm:dir/>
          <dgm:resizeHandles val="exact"/>
        </dgm:presLayoutVars>
      </dgm:prSet>
      <dgm:spPr/>
    </dgm:pt>
  </dgm:ptLst>
  <dgm:cxnLst>
    <dgm:cxn modelId="{0D4CC77D-45D9-4F28-98E9-F6AEC8057251}" type="presOf" srcId="{3488E962-942D-41DB-8AAE-261138ABDEB2}" destId="{538F5BCB-842B-4B9D-A8DB-4360AB02D269}" srcOrd="0"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DDFD3-C3AC-434E-B4DE-3F1C4C98E847}">
      <dsp:nvSpPr>
        <dsp:cNvPr id="0" name=""/>
        <dsp:cNvSpPr/>
      </dsp:nvSpPr>
      <dsp:spPr>
        <a:xfrm>
          <a:off x="381012" y="0"/>
          <a:ext cx="5919761" cy="563245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F8B0B3-5BF6-4899-8373-5810FE3416A1}">
      <dsp:nvSpPr>
        <dsp:cNvPr id="0" name=""/>
        <dsp:cNvSpPr/>
      </dsp:nvSpPr>
      <dsp:spPr>
        <a:xfrm>
          <a:off x="987173" y="535082"/>
          <a:ext cx="2341810" cy="219665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H" sz="1900" kern="1200" noProof="0" dirty="0"/>
            <a:t>Qu’est-ce que j’aime particulièrement dans mon métier ? </a:t>
          </a:r>
        </a:p>
      </dsp:txBody>
      <dsp:txXfrm>
        <a:off x="1094405" y="642314"/>
        <a:ext cx="2127346" cy="1982191"/>
      </dsp:txXfrm>
    </dsp:sp>
    <dsp:sp modelId="{EAF6E06C-D02C-4BD1-8728-2CD90A072572}">
      <dsp:nvSpPr>
        <dsp:cNvPr id="0" name=""/>
        <dsp:cNvSpPr/>
      </dsp:nvSpPr>
      <dsp:spPr>
        <a:xfrm>
          <a:off x="3425380" y="535082"/>
          <a:ext cx="2196655" cy="2196655"/>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H" sz="1900" kern="1200" noProof="0" dirty="0"/>
            <a:t>Qu’est-ce que j’apprécie dans le travail avec des enfants et leur famille ?</a:t>
          </a:r>
        </a:p>
      </dsp:txBody>
      <dsp:txXfrm>
        <a:off x="3532612" y="642314"/>
        <a:ext cx="1982191" cy="1982191"/>
      </dsp:txXfrm>
    </dsp:sp>
    <dsp:sp modelId="{0196DAAC-0C93-42E5-84C8-472C30959DA3}">
      <dsp:nvSpPr>
        <dsp:cNvPr id="0" name=""/>
        <dsp:cNvSpPr/>
      </dsp:nvSpPr>
      <dsp:spPr>
        <a:xfrm>
          <a:off x="1059751" y="2900711"/>
          <a:ext cx="2196655" cy="2196655"/>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H" sz="1900" kern="1200" noProof="0" dirty="0"/>
            <a:t>Qu’est-ce qui me différencie d’une autre accueillante familiale ?</a:t>
          </a:r>
        </a:p>
      </dsp:txBody>
      <dsp:txXfrm>
        <a:off x="1166983" y="3007943"/>
        <a:ext cx="1982191" cy="1982191"/>
      </dsp:txXfrm>
    </dsp:sp>
    <dsp:sp modelId="{CA7F8DA1-A82D-45D1-8A9A-02ED266C2CEE}">
      <dsp:nvSpPr>
        <dsp:cNvPr id="0" name=""/>
        <dsp:cNvSpPr/>
      </dsp:nvSpPr>
      <dsp:spPr>
        <a:xfrm>
          <a:off x="3425380" y="2900711"/>
          <a:ext cx="2196655" cy="2196655"/>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H" sz="1900" kern="1200" noProof="0" dirty="0"/>
            <a:t>Quelles sont mes pratiques, mes spécificités, mes sensibilités dans l’accueil d’un enfant ?</a:t>
          </a:r>
        </a:p>
      </dsp:txBody>
      <dsp:txXfrm>
        <a:off x="3532612" y="3007943"/>
        <a:ext cx="1982191" cy="19821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89F31-C9B3-4D6E-8A5A-043746C6491D}">
      <dsp:nvSpPr>
        <dsp:cNvPr id="0" name=""/>
        <dsp:cNvSpPr/>
      </dsp:nvSpPr>
      <dsp:spPr>
        <a:xfrm>
          <a:off x="587024" y="366774"/>
          <a:ext cx="1473859" cy="147385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6E84B9-5CCB-4489-91BA-52DC581F3A89}">
      <dsp:nvSpPr>
        <dsp:cNvPr id="0" name=""/>
        <dsp:cNvSpPr/>
      </dsp:nvSpPr>
      <dsp:spPr>
        <a:xfrm>
          <a:off x="901125" y="680875"/>
          <a:ext cx="845656" cy="8456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0D2C80B-7EC2-45FC-8620-0C0AC206421B}">
      <dsp:nvSpPr>
        <dsp:cNvPr id="0" name=""/>
        <dsp:cNvSpPr/>
      </dsp:nvSpPr>
      <dsp:spPr>
        <a:xfrm>
          <a:off x="115873" y="2299704"/>
          <a:ext cx="2416162" cy="1685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fr-CH" sz="1600" kern="1200" cap="small" baseline="0" noProof="0" dirty="0">
              <a:latin typeface="Arial" panose="020B0604020202020204" pitchFamily="34" charset="0"/>
              <a:cs typeface="Arial" panose="020B0604020202020204" pitchFamily="34" charset="0"/>
            </a:rPr>
            <a:t>Temps de travail à votre domicile… remplir les différentes cases avec l’aide des différents supports</a:t>
          </a:r>
        </a:p>
      </dsp:txBody>
      <dsp:txXfrm>
        <a:off x="115873" y="2299704"/>
        <a:ext cx="2416162" cy="1685390"/>
      </dsp:txXfrm>
    </dsp:sp>
    <dsp:sp modelId="{48A5C93B-A11D-460F-94E9-729CE8A5A671}">
      <dsp:nvSpPr>
        <dsp:cNvPr id="0" name=""/>
        <dsp:cNvSpPr/>
      </dsp:nvSpPr>
      <dsp:spPr>
        <a:xfrm>
          <a:off x="3426015" y="366774"/>
          <a:ext cx="1473859" cy="147385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57E8C0-028E-4016-AE53-3286986DEDDA}">
      <dsp:nvSpPr>
        <dsp:cNvPr id="0" name=""/>
        <dsp:cNvSpPr/>
      </dsp:nvSpPr>
      <dsp:spPr>
        <a:xfrm>
          <a:off x="3740116" y="680875"/>
          <a:ext cx="845656" cy="8456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2D7C2F8-D96D-4C4E-97C8-B451F80A737F}">
      <dsp:nvSpPr>
        <dsp:cNvPr id="0" name=""/>
        <dsp:cNvSpPr/>
      </dsp:nvSpPr>
      <dsp:spPr>
        <a:xfrm>
          <a:off x="2954863" y="2299704"/>
          <a:ext cx="2416162" cy="1685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fr-CH" sz="1600" kern="1200" cap="small" baseline="0" noProof="0" dirty="0">
              <a:latin typeface="Arial" panose="020B0604020202020204" pitchFamily="34" charset="0"/>
              <a:cs typeface="Arial" panose="020B0604020202020204" pitchFamily="34" charset="0"/>
            </a:rPr>
            <a:t>Possibilité de le faire à la main ou directement à l’ordinateur </a:t>
          </a:r>
        </a:p>
      </dsp:txBody>
      <dsp:txXfrm>
        <a:off x="2954863" y="2299704"/>
        <a:ext cx="2416162" cy="1685390"/>
      </dsp:txXfrm>
    </dsp:sp>
    <dsp:sp modelId="{CC3B386E-9BC3-4CB2-B643-C8611BADDC2E}">
      <dsp:nvSpPr>
        <dsp:cNvPr id="0" name=""/>
        <dsp:cNvSpPr/>
      </dsp:nvSpPr>
      <dsp:spPr>
        <a:xfrm>
          <a:off x="6511865" y="357744"/>
          <a:ext cx="1473859" cy="147385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59281A-90A1-4531-8601-C55C2F03705E}">
      <dsp:nvSpPr>
        <dsp:cNvPr id="0" name=""/>
        <dsp:cNvSpPr/>
      </dsp:nvSpPr>
      <dsp:spPr>
        <a:xfrm>
          <a:off x="6825967" y="671845"/>
          <a:ext cx="845656" cy="8456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4707407-2B82-4067-BAC7-D6435A73F644}">
      <dsp:nvSpPr>
        <dsp:cNvPr id="0" name=""/>
        <dsp:cNvSpPr/>
      </dsp:nvSpPr>
      <dsp:spPr>
        <a:xfrm>
          <a:off x="5793854" y="2272615"/>
          <a:ext cx="2909881" cy="1721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fr-CH" sz="1600" kern="1200" cap="small" baseline="0" noProof="0" dirty="0">
              <a:latin typeface="Arial" panose="020B0604020202020204" pitchFamily="34" charset="0"/>
              <a:cs typeface="Arial" panose="020B0604020202020204" pitchFamily="34" charset="0"/>
            </a:rPr>
            <a:t>Entre-aide tout à fait possible : il est tout à fait possible de travailler entre vous, avec votre famille, une connaissance, entre AF…le projet peut être fait hors Couffin ce qui est important c’est qu’il </a:t>
          </a:r>
          <a:r>
            <a:rPr lang="fr-CH" sz="1600" b="1" kern="1200" cap="small" baseline="0" noProof="0" dirty="0">
              <a:latin typeface="Arial" panose="020B0604020202020204" pitchFamily="34" charset="0"/>
              <a:cs typeface="Arial" panose="020B0604020202020204" pitchFamily="34" charset="0"/>
            </a:rPr>
            <a:t>vous</a:t>
          </a:r>
          <a:r>
            <a:rPr lang="fr-CH" sz="1600" kern="1200" cap="small" baseline="0" noProof="0" dirty="0">
              <a:latin typeface="Arial" panose="020B0604020202020204" pitchFamily="34" charset="0"/>
              <a:cs typeface="Arial" panose="020B0604020202020204" pitchFamily="34" charset="0"/>
            </a:rPr>
            <a:t> ressemble</a:t>
          </a:r>
        </a:p>
      </dsp:txBody>
      <dsp:txXfrm>
        <a:off x="5793854" y="2272615"/>
        <a:ext cx="2909881" cy="1721508"/>
      </dsp:txXfrm>
    </dsp:sp>
    <dsp:sp modelId="{59834252-4BE0-4E33-B2EA-528CC279FB0D}">
      <dsp:nvSpPr>
        <dsp:cNvPr id="0" name=""/>
        <dsp:cNvSpPr/>
      </dsp:nvSpPr>
      <dsp:spPr>
        <a:xfrm>
          <a:off x="9597716" y="366774"/>
          <a:ext cx="1473859" cy="147385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4975C7-6885-489A-B70C-0F09A833E8D3}">
      <dsp:nvSpPr>
        <dsp:cNvPr id="0" name=""/>
        <dsp:cNvSpPr/>
      </dsp:nvSpPr>
      <dsp:spPr>
        <a:xfrm>
          <a:off x="9911817" y="680875"/>
          <a:ext cx="845656" cy="8456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B42C78C-2FAA-4235-A4A9-69564FB72B28}">
      <dsp:nvSpPr>
        <dsp:cNvPr id="0" name=""/>
        <dsp:cNvSpPr/>
      </dsp:nvSpPr>
      <dsp:spPr>
        <a:xfrm>
          <a:off x="9126564" y="2299704"/>
          <a:ext cx="2416162" cy="1685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fr-CH" sz="1600" kern="1200" cap="small" baseline="0" noProof="0" dirty="0">
              <a:latin typeface="Arial" panose="020B0604020202020204" pitchFamily="34" charset="0"/>
              <a:cs typeface="Arial" panose="020B0604020202020204" pitchFamily="34" charset="0"/>
            </a:rPr>
            <a:t>Transmettre le projet d’accueil à l’association (Important : pas en </a:t>
          </a:r>
          <a:r>
            <a:rPr lang="fr-CH" sz="1600" kern="1200" cap="small" baseline="0" noProof="0" dirty="0" err="1">
              <a:latin typeface="Arial" panose="020B0604020202020204" pitchFamily="34" charset="0"/>
              <a:cs typeface="Arial" panose="020B0604020202020204" pitchFamily="34" charset="0"/>
            </a:rPr>
            <a:t>pdf</a:t>
          </a:r>
          <a:r>
            <a:rPr lang="fr-CH" sz="1600" kern="1200" cap="small" baseline="0" noProof="0" dirty="0">
              <a:latin typeface="Arial" panose="020B0604020202020204" pitchFamily="34" charset="0"/>
              <a:cs typeface="Arial" panose="020B0604020202020204" pitchFamily="34" charset="0"/>
            </a:rPr>
            <a:t>, pour permettre les modifications)</a:t>
          </a:r>
        </a:p>
      </dsp:txBody>
      <dsp:txXfrm>
        <a:off x="9126564" y="2299704"/>
        <a:ext cx="2416162" cy="16853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fr-CH" dirty="0"/>
          </a:p>
        </p:txBody>
      </p:sp>
      <p:sp>
        <p:nvSpPr>
          <p:cNvPr id="3" name="Espace réservé de la date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atin typeface="Arial" panose="020B0604020202020204" pitchFamily="34" charset="0"/>
              </a:defRPr>
            </a:lvl1pPr>
          </a:lstStyle>
          <a:p>
            <a:fld id="{52B95272-07EB-41B2-A05B-07ED046DCE14}" type="datetimeFigureOut">
              <a:rPr lang="fr-CH" smtClean="0"/>
              <a:pPr/>
              <a:t>24.09.2025</a:t>
            </a:fld>
            <a:endParaRPr lang="fr-CH" dirty="0"/>
          </a:p>
        </p:txBody>
      </p:sp>
      <p:sp>
        <p:nvSpPr>
          <p:cNvPr id="4" name="Espace réservé de l'image des diapositives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fr-CH" dirty="0"/>
          </a:p>
        </p:txBody>
      </p:sp>
      <p:sp>
        <p:nvSpPr>
          <p:cNvPr id="5" name="Espace réservé des note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
        <p:nvSpPr>
          <p:cNvPr id="6" name="Espace réservé du pied de page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fr-CH" dirty="0"/>
          </a:p>
        </p:txBody>
      </p:sp>
      <p:sp>
        <p:nvSpPr>
          <p:cNvPr id="7" name="Espace réservé du numéro de diapositive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C800B50-18BF-4548-8E1D-C4B404B3641D}" type="slidenum">
              <a:rPr lang="fr-CH" smtClean="0"/>
              <a:pPr/>
              <a:t>‹N°›</a:t>
            </a:fld>
            <a:endParaRPr lang="fr-CH" dirty="0"/>
          </a:p>
        </p:txBody>
      </p:sp>
    </p:spTree>
    <p:extLst>
      <p:ext uri="{BB962C8B-B14F-4D97-AF65-F5344CB8AC3E}">
        <p14:creationId xmlns:p14="http://schemas.microsoft.com/office/powerpoint/2010/main" val="3504605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Explique ce qu’on fait, et pourquoi on le fait</a:t>
            </a:r>
          </a:p>
        </p:txBody>
      </p:sp>
      <p:sp>
        <p:nvSpPr>
          <p:cNvPr id="4" name="Espace réservé du numéro de diapositive 3"/>
          <p:cNvSpPr>
            <a:spLocks noGrp="1"/>
          </p:cNvSpPr>
          <p:nvPr>
            <p:ph type="sldNum" sz="quarter" idx="10"/>
          </p:nvPr>
        </p:nvSpPr>
        <p:spPr/>
        <p:txBody>
          <a:bodyPr/>
          <a:lstStyle/>
          <a:p>
            <a:fld id="{6905A2DD-0899-4E0F-894D-81C158774C9B}" type="slidenum">
              <a:rPr lang="fr-CH" smtClean="0"/>
              <a:t>4</a:t>
            </a:fld>
            <a:endParaRPr lang="fr-CH"/>
          </a:p>
        </p:txBody>
      </p:sp>
    </p:spTree>
    <p:extLst>
      <p:ext uri="{BB962C8B-B14F-4D97-AF65-F5344CB8AC3E}">
        <p14:creationId xmlns:p14="http://schemas.microsoft.com/office/powerpoint/2010/main" val="2044830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endParaRPr lang="fr-CH" dirty="0"/>
          </a:p>
        </p:txBody>
      </p:sp>
      <p:sp>
        <p:nvSpPr>
          <p:cNvPr id="4" name="Espace réservé du numéro de diapositive 3"/>
          <p:cNvSpPr>
            <a:spLocks noGrp="1"/>
          </p:cNvSpPr>
          <p:nvPr>
            <p:ph type="sldNum" sz="quarter" idx="10"/>
          </p:nvPr>
        </p:nvSpPr>
        <p:spPr/>
        <p:txBody>
          <a:bodyPr/>
          <a:lstStyle/>
          <a:p>
            <a:fld id="{6905A2DD-0899-4E0F-894D-81C158774C9B}" type="slidenum">
              <a:rPr lang="fr-CH" smtClean="0"/>
              <a:t>21</a:t>
            </a:fld>
            <a:endParaRPr lang="fr-CH"/>
          </a:p>
        </p:txBody>
      </p:sp>
    </p:spTree>
    <p:extLst>
      <p:ext uri="{BB962C8B-B14F-4D97-AF65-F5344CB8AC3E}">
        <p14:creationId xmlns:p14="http://schemas.microsoft.com/office/powerpoint/2010/main" val="2615167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Donnez la liste</a:t>
            </a:r>
          </a:p>
        </p:txBody>
      </p:sp>
      <p:sp>
        <p:nvSpPr>
          <p:cNvPr id="4" name="Espace réservé du numéro de diapositive 3"/>
          <p:cNvSpPr>
            <a:spLocks noGrp="1"/>
          </p:cNvSpPr>
          <p:nvPr>
            <p:ph type="sldNum" sz="quarter" idx="10"/>
          </p:nvPr>
        </p:nvSpPr>
        <p:spPr/>
        <p:txBody>
          <a:bodyPr/>
          <a:lstStyle/>
          <a:p>
            <a:fld id="{6905A2DD-0899-4E0F-894D-81C158774C9B}" type="slidenum">
              <a:rPr lang="fr-CH" smtClean="0"/>
              <a:t>22</a:t>
            </a:fld>
            <a:endParaRPr lang="fr-CH"/>
          </a:p>
        </p:txBody>
      </p:sp>
    </p:spTree>
    <p:extLst>
      <p:ext uri="{BB962C8B-B14F-4D97-AF65-F5344CB8AC3E}">
        <p14:creationId xmlns:p14="http://schemas.microsoft.com/office/powerpoint/2010/main" val="1506808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6905A2DD-0899-4E0F-894D-81C158774C9B}" type="slidenum">
              <a:rPr lang="fr-CH" smtClean="0"/>
              <a:t>23</a:t>
            </a:fld>
            <a:endParaRPr lang="fr-CH"/>
          </a:p>
        </p:txBody>
      </p:sp>
    </p:spTree>
    <p:extLst>
      <p:ext uri="{BB962C8B-B14F-4D97-AF65-F5344CB8AC3E}">
        <p14:creationId xmlns:p14="http://schemas.microsoft.com/office/powerpoint/2010/main" val="1013756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40443" indent="-240443">
              <a:buAutoNum type="arabicPeriod"/>
            </a:pPr>
            <a:r>
              <a:rPr lang="fr-FR" dirty="0"/>
              <a:t>Un petit exercice avant la fin de cette première partie… en fonction du temps qu’il reste possibilité de débuter le remplissage de la trame avec les aides disponibles</a:t>
            </a:r>
            <a:endParaRPr lang="fr-CH" dirty="0"/>
          </a:p>
          <a:p>
            <a:endParaRPr lang="fr-CH" dirty="0"/>
          </a:p>
        </p:txBody>
      </p:sp>
      <p:sp>
        <p:nvSpPr>
          <p:cNvPr id="4" name="Espace réservé du numéro de diapositive 3"/>
          <p:cNvSpPr>
            <a:spLocks noGrp="1"/>
          </p:cNvSpPr>
          <p:nvPr>
            <p:ph type="sldNum" sz="quarter" idx="5"/>
          </p:nvPr>
        </p:nvSpPr>
        <p:spPr/>
        <p:txBody>
          <a:bodyPr/>
          <a:lstStyle/>
          <a:p>
            <a:fld id="{6905A2DD-0899-4E0F-894D-81C158774C9B}" type="slidenum">
              <a:rPr lang="fr-CH" smtClean="0"/>
              <a:t>24</a:t>
            </a:fld>
            <a:endParaRPr lang="fr-CH"/>
          </a:p>
        </p:txBody>
      </p:sp>
    </p:spTree>
    <p:extLst>
      <p:ext uri="{BB962C8B-B14F-4D97-AF65-F5344CB8AC3E}">
        <p14:creationId xmlns:p14="http://schemas.microsoft.com/office/powerpoint/2010/main" val="2857320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Maintenant que vous avez choisi des valeurs, réfléchissez au principe associé à chacune de vos valeurs, et notez-les en une phrase à coté de chaque valeur.</a:t>
            </a:r>
          </a:p>
          <a:p>
            <a:endParaRPr lang="fr-CH" dirty="0"/>
          </a:p>
          <a:p>
            <a:r>
              <a:rPr lang="fr-CH" dirty="0"/>
              <a:t>Est-ce que quelqu’un à envie de dire une valeur qu’elle a choisi ? Et qu’est-ce qui illustre sa valeur ?</a:t>
            </a:r>
          </a:p>
          <a:p>
            <a:endParaRPr lang="fr-CH" dirty="0"/>
          </a:p>
          <a:p>
            <a:r>
              <a:rPr lang="fr-CH" dirty="0"/>
              <a:t>Est-ce </a:t>
            </a:r>
            <a:r>
              <a:rPr lang="fr-CH" dirty="0" err="1"/>
              <a:t>qûe</a:t>
            </a:r>
            <a:r>
              <a:rPr lang="fr-CH" dirty="0"/>
              <a:t> quelqu’un a choisi une valeur sans arriver à l’illustrer ?</a:t>
            </a:r>
          </a:p>
          <a:p>
            <a:endParaRPr lang="fr-CH" dirty="0"/>
          </a:p>
        </p:txBody>
      </p:sp>
      <p:sp>
        <p:nvSpPr>
          <p:cNvPr id="4" name="Espace réservé du numéro de diapositive 3"/>
          <p:cNvSpPr>
            <a:spLocks noGrp="1"/>
          </p:cNvSpPr>
          <p:nvPr>
            <p:ph type="sldNum" sz="quarter" idx="10"/>
          </p:nvPr>
        </p:nvSpPr>
        <p:spPr/>
        <p:txBody>
          <a:bodyPr/>
          <a:lstStyle/>
          <a:p>
            <a:fld id="{6905A2DD-0899-4E0F-894D-81C158774C9B}" type="slidenum">
              <a:rPr lang="fr-CH" smtClean="0"/>
              <a:t>25</a:t>
            </a:fld>
            <a:endParaRPr lang="fr-CH"/>
          </a:p>
        </p:txBody>
      </p:sp>
    </p:spTree>
    <p:extLst>
      <p:ext uri="{BB962C8B-B14F-4D97-AF65-F5344CB8AC3E}">
        <p14:creationId xmlns:p14="http://schemas.microsoft.com/office/powerpoint/2010/main" val="1533522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6905A2DD-0899-4E0F-894D-81C158774C9B}" type="slidenum">
              <a:rPr lang="fr-CH" smtClean="0"/>
              <a:t>5</a:t>
            </a:fld>
            <a:endParaRPr lang="fr-CH"/>
          </a:p>
        </p:txBody>
      </p:sp>
    </p:spTree>
    <p:extLst>
      <p:ext uri="{BB962C8B-B14F-4D97-AF65-F5344CB8AC3E}">
        <p14:creationId xmlns:p14="http://schemas.microsoft.com/office/powerpoint/2010/main" val="79782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Est-ce que ces points sont clairs pour vous ?</a:t>
            </a:r>
          </a:p>
          <a:p>
            <a:endParaRPr lang="fr-FR" dirty="0"/>
          </a:p>
          <a:p>
            <a:r>
              <a:rPr lang="fr-FR" dirty="0"/>
              <a:t>Connaissez-vous la différence entre les principes pédagogiques et les valeurs ?</a:t>
            </a:r>
          </a:p>
          <a:p>
            <a:endParaRPr lang="fr-CH" dirty="0"/>
          </a:p>
        </p:txBody>
      </p:sp>
      <p:sp>
        <p:nvSpPr>
          <p:cNvPr id="4" name="Espace réservé du numéro de diapositive 3"/>
          <p:cNvSpPr>
            <a:spLocks noGrp="1"/>
          </p:cNvSpPr>
          <p:nvPr>
            <p:ph type="sldNum" sz="quarter" idx="5"/>
          </p:nvPr>
        </p:nvSpPr>
        <p:spPr/>
        <p:txBody>
          <a:bodyPr/>
          <a:lstStyle/>
          <a:p>
            <a:fld id="{6905A2DD-0899-4E0F-894D-81C158774C9B}" type="slidenum">
              <a:rPr lang="fr-CH" smtClean="0"/>
              <a:t>6</a:t>
            </a:fld>
            <a:endParaRPr lang="fr-CH"/>
          </a:p>
        </p:txBody>
      </p:sp>
    </p:spTree>
    <p:extLst>
      <p:ext uri="{BB962C8B-B14F-4D97-AF65-F5344CB8AC3E}">
        <p14:creationId xmlns:p14="http://schemas.microsoft.com/office/powerpoint/2010/main" val="4257115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91F30-07AE-E352-E230-E8265CDF915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20782CB-272F-E784-8CCF-53D06548520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A6B2860-B35A-7439-BD7A-A765F1DC71FA}"/>
              </a:ext>
            </a:extLst>
          </p:cNvPr>
          <p:cNvSpPr>
            <a:spLocks noGrp="1"/>
          </p:cNvSpPr>
          <p:nvPr>
            <p:ph type="body" idx="1"/>
          </p:nvPr>
        </p:nvSpPr>
        <p:spPr/>
        <p:txBody>
          <a:bodyPr/>
          <a:lstStyle/>
          <a:p>
            <a:endParaRPr lang="fr-CH"/>
          </a:p>
        </p:txBody>
      </p:sp>
      <p:sp>
        <p:nvSpPr>
          <p:cNvPr id="4" name="Espace réservé du numéro de diapositive 3">
            <a:extLst>
              <a:ext uri="{FF2B5EF4-FFF2-40B4-BE49-F238E27FC236}">
                <a16:creationId xmlns:a16="http://schemas.microsoft.com/office/drawing/2014/main" id="{E9677E79-3B65-23DD-A517-0CDC46FE3750}"/>
              </a:ext>
            </a:extLst>
          </p:cNvPr>
          <p:cNvSpPr>
            <a:spLocks noGrp="1"/>
          </p:cNvSpPr>
          <p:nvPr>
            <p:ph type="sldNum" sz="quarter" idx="5"/>
          </p:nvPr>
        </p:nvSpPr>
        <p:spPr/>
        <p:txBody>
          <a:bodyPr/>
          <a:lstStyle/>
          <a:p>
            <a:fld id="{6905A2DD-0899-4E0F-894D-81C158774C9B}" type="slidenum">
              <a:rPr lang="fr-CH" smtClean="0"/>
              <a:t>7</a:t>
            </a:fld>
            <a:endParaRPr lang="fr-CH"/>
          </a:p>
        </p:txBody>
      </p:sp>
    </p:spTree>
    <p:extLst>
      <p:ext uri="{BB962C8B-B14F-4D97-AF65-F5344CB8AC3E}">
        <p14:creationId xmlns:p14="http://schemas.microsoft.com/office/powerpoint/2010/main" val="2530366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4EABE-0F31-5577-4584-1F4BBB49C3B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39CE921-1DB1-065B-8305-001249255C3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917854A-69BD-0B52-0AF5-A40B696DA1B8}"/>
              </a:ext>
            </a:extLst>
          </p:cNvPr>
          <p:cNvSpPr>
            <a:spLocks noGrp="1"/>
          </p:cNvSpPr>
          <p:nvPr>
            <p:ph type="body" idx="1"/>
          </p:nvPr>
        </p:nvSpPr>
        <p:spPr/>
        <p:txBody>
          <a:bodyPr/>
          <a:lstStyle/>
          <a:p>
            <a:endParaRPr lang="fr-CH"/>
          </a:p>
        </p:txBody>
      </p:sp>
      <p:sp>
        <p:nvSpPr>
          <p:cNvPr id="4" name="Espace réservé du numéro de diapositive 3">
            <a:extLst>
              <a:ext uri="{FF2B5EF4-FFF2-40B4-BE49-F238E27FC236}">
                <a16:creationId xmlns:a16="http://schemas.microsoft.com/office/drawing/2014/main" id="{31C6E7AE-6AC5-F540-01A5-92B4A89814ED}"/>
              </a:ext>
            </a:extLst>
          </p:cNvPr>
          <p:cNvSpPr>
            <a:spLocks noGrp="1"/>
          </p:cNvSpPr>
          <p:nvPr>
            <p:ph type="sldNum" sz="quarter" idx="5"/>
          </p:nvPr>
        </p:nvSpPr>
        <p:spPr/>
        <p:txBody>
          <a:bodyPr/>
          <a:lstStyle/>
          <a:p>
            <a:fld id="{6905A2DD-0899-4E0F-894D-81C158774C9B}" type="slidenum">
              <a:rPr lang="fr-CH" smtClean="0"/>
              <a:t>8</a:t>
            </a:fld>
            <a:endParaRPr lang="fr-CH"/>
          </a:p>
        </p:txBody>
      </p:sp>
    </p:spTree>
    <p:extLst>
      <p:ext uri="{BB962C8B-B14F-4D97-AF65-F5344CB8AC3E}">
        <p14:creationId xmlns:p14="http://schemas.microsoft.com/office/powerpoint/2010/main" val="2391299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92BA6-C5CA-0407-5E53-B1D149BF3B9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274B412-1910-55D6-6ED6-6D52A86395F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41F03BA-9EE3-04A2-6380-728581BB4151}"/>
              </a:ext>
            </a:extLst>
          </p:cNvPr>
          <p:cNvSpPr>
            <a:spLocks noGrp="1"/>
          </p:cNvSpPr>
          <p:nvPr>
            <p:ph type="body" idx="1"/>
          </p:nvPr>
        </p:nvSpPr>
        <p:spPr/>
        <p:txBody>
          <a:bodyPr/>
          <a:lstStyle/>
          <a:p>
            <a:r>
              <a:rPr lang="fr-FR" dirty="0"/>
              <a:t>Par exemple si vous y mentionner que les bricolages sont une activité très importante pour vous, il ne serait pas cohérent de n’avoir aucun matériel de bricolage.</a:t>
            </a:r>
          </a:p>
          <a:p>
            <a:endParaRPr lang="fr-FR" dirty="0"/>
          </a:p>
          <a:p>
            <a:r>
              <a:rPr lang="fr-CH" dirty="0"/>
              <a:t>Si vous dites que pour vous les rencontres en collectivité tels que les accueils collectifs sont importantes et que vous n’y venez jamais…</a:t>
            </a:r>
          </a:p>
          <a:p>
            <a:endParaRPr lang="fr-CH" dirty="0"/>
          </a:p>
          <a:p>
            <a:endParaRPr lang="fr-CH" dirty="0"/>
          </a:p>
          <a:p>
            <a:r>
              <a:rPr lang="fr-CH" dirty="0" err="1"/>
              <a:t>Maintentant</a:t>
            </a:r>
            <a:r>
              <a:rPr lang="fr-CH" dirty="0"/>
              <a:t> que vous connaissez l’idée du projet d’accueil on va passer au visuel</a:t>
            </a:r>
          </a:p>
        </p:txBody>
      </p:sp>
      <p:sp>
        <p:nvSpPr>
          <p:cNvPr id="4" name="Espace réservé du numéro de diapositive 3">
            <a:extLst>
              <a:ext uri="{FF2B5EF4-FFF2-40B4-BE49-F238E27FC236}">
                <a16:creationId xmlns:a16="http://schemas.microsoft.com/office/drawing/2014/main" id="{6A7F1AEC-7CCA-DEA0-EFDE-E05A177AC29E}"/>
              </a:ext>
            </a:extLst>
          </p:cNvPr>
          <p:cNvSpPr>
            <a:spLocks noGrp="1"/>
          </p:cNvSpPr>
          <p:nvPr>
            <p:ph type="sldNum" sz="quarter" idx="5"/>
          </p:nvPr>
        </p:nvSpPr>
        <p:spPr/>
        <p:txBody>
          <a:bodyPr/>
          <a:lstStyle/>
          <a:p>
            <a:fld id="{6905A2DD-0899-4E0F-894D-81C158774C9B}" type="slidenum">
              <a:rPr lang="fr-CH" smtClean="0"/>
              <a:t>9</a:t>
            </a:fld>
            <a:endParaRPr lang="fr-CH"/>
          </a:p>
        </p:txBody>
      </p:sp>
    </p:spTree>
    <p:extLst>
      <p:ext uri="{BB962C8B-B14F-4D97-AF65-F5344CB8AC3E}">
        <p14:creationId xmlns:p14="http://schemas.microsoft.com/office/powerpoint/2010/main" val="2211031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6905A2DD-0899-4E0F-894D-81C158774C9B}" type="slidenum">
              <a:rPr lang="fr-CH" smtClean="0"/>
              <a:t>10</a:t>
            </a:fld>
            <a:endParaRPr lang="fr-CH"/>
          </a:p>
        </p:txBody>
      </p:sp>
    </p:spTree>
    <p:extLst>
      <p:ext uri="{BB962C8B-B14F-4D97-AF65-F5344CB8AC3E}">
        <p14:creationId xmlns:p14="http://schemas.microsoft.com/office/powerpoint/2010/main" val="2590032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Montrer les modèles</a:t>
            </a:r>
          </a:p>
          <a:p>
            <a:endParaRPr lang="fr-FR" dirty="0"/>
          </a:p>
        </p:txBody>
      </p:sp>
      <p:sp>
        <p:nvSpPr>
          <p:cNvPr id="4" name="Espace réservé du numéro de diapositive 3"/>
          <p:cNvSpPr>
            <a:spLocks noGrp="1"/>
          </p:cNvSpPr>
          <p:nvPr>
            <p:ph type="sldNum" sz="quarter" idx="5"/>
          </p:nvPr>
        </p:nvSpPr>
        <p:spPr/>
        <p:txBody>
          <a:bodyPr/>
          <a:lstStyle/>
          <a:p>
            <a:fld id="{4C800B50-18BF-4548-8E1D-C4B404B3641D}" type="slidenum">
              <a:rPr lang="fr-CH" smtClean="0"/>
              <a:pPr/>
              <a:t>11</a:t>
            </a:fld>
            <a:endParaRPr lang="fr-CH" dirty="0"/>
          </a:p>
        </p:txBody>
      </p:sp>
    </p:spTree>
    <p:extLst>
      <p:ext uri="{BB962C8B-B14F-4D97-AF65-F5344CB8AC3E}">
        <p14:creationId xmlns:p14="http://schemas.microsoft.com/office/powerpoint/2010/main" val="680893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partie des rubriques peut sembler difficile à remplir, on le sait, il n’est jamais facile de mettre sur papier ce qu’on fait…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On va vous présenter ce qui a été mis en place pour vous aider…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Distribution de la trame qui servira de document de base</a:t>
            </a:r>
            <a:endParaRPr lang="fr-CH" dirty="0"/>
          </a:p>
        </p:txBody>
      </p:sp>
      <p:sp>
        <p:nvSpPr>
          <p:cNvPr id="4" name="Espace réservé du numéro de diapositive 3"/>
          <p:cNvSpPr>
            <a:spLocks noGrp="1"/>
          </p:cNvSpPr>
          <p:nvPr>
            <p:ph type="sldNum" sz="quarter" idx="5"/>
          </p:nvPr>
        </p:nvSpPr>
        <p:spPr/>
        <p:txBody>
          <a:bodyPr/>
          <a:lstStyle/>
          <a:p>
            <a:fld id="{6905A2DD-0899-4E0F-894D-81C158774C9B}" type="slidenum">
              <a:rPr lang="fr-CH" smtClean="0"/>
              <a:t>19</a:t>
            </a:fld>
            <a:endParaRPr lang="fr-CH"/>
          </a:p>
        </p:txBody>
      </p:sp>
    </p:spTree>
    <p:extLst>
      <p:ext uri="{BB962C8B-B14F-4D97-AF65-F5344CB8AC3E}">
        <p14:creationId xmlns:p14="http://schemas.microsoft.com/office/powerpoint/2010/main" val="3222462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B6F15528-21DE-4FAA-801E-634DDDAF4B2B}" type="slidenum">
              <a:rPr lang="fr-CH" smtClean="0"/>
              <a:t>‹N°›</a:t>
            </a:fld>
            <a:endParaRPr lang="fr-CH"/>
          </a:p>
        </p:txBody>
      </p:sp>
    </p:spTree>
    <p:extLst>
      <p:ext uri="{BB962C8B-B14F-4D97-AF65-F5344CB8AC3E}">
        <p14:creationId xmlns:p14="http://schemas.microsoft.com/office/powerpoint/2010/main" val="117788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D8BD707-D9CF-40AE-B4C6-C98DA3205C09}"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B6F15528-21DE-4FAA-801E-634DDDAF4B2B}" type="slidenum">
              <a:rPr lang="fr-CH" smtClean="0"/>
              <a:t>‹N°›</a:t>
            </a:fld>
            <a:endParaRPr lang="fr-CH"/>
          </a:p>
        </p:txBody>
      </p:sp>
    </p:spTree>
    <p:extLst>
      <p:ext uri="{BB962C8B-B14F-4D97-AF65-F5344CB8AC3E}">
        <p14:creationId xmlns:p14="http://schemas.microsoft.com/office/powerpoint/2010/main" val="2654890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D8BD707-D9CF-40AE-B4C6-C98DA3205C09}"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B6F15528-21DE-4FAA-801E-634DDDAF4B2B}" type="slidenum">
              <a:rPr lang="fr-CH" smtClean="0"/>
              <a:t>‹N°›</a:t>
            </a:fld>
            <a:endParaRPr lang="fr-CH"/>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pitchFamily="34" charset="0"/>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pitchFamily="34" charset="0"/>
              </a:rPr>
              <a:t>”</a:t>
            </a:r>
          </a:p>
        </p:txBody>
      </p:sp>
    </p:spTree>
    <p:extLst>
      <p:ext uri="{BB962C8B-B14F-4D97-AF65-F5344CB8AC3E}">
        <p14:creationId xmlns:p14="http://schemas.microsoft.com/office/powerpoint/2010/main" val="69059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D8BD707-D9CF-40AE-B4C6-C98DA3205C09}"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B6F15528-21DE-4FAA-801E-634DDDAF4B2B}" type="slidenum">
              <a:rPr lang="fr-CH" smtClean="0"/>
              <a:t>‹N°›</a:t>
            </a:fld>
            <a:endParaRPr lang="fr-CH"/>
          </a:p>
        </p:txBody>
      </p:sp>
    </p:spTree>
    <p:extLst>
      <p:ext uri="{BB962C8B-B14F-4D97-AF65-F5344CB8AC3E}">
        <p14:creationId xmlns:p14="http://schemas.microsoft.com/office/powerpoint/2010/main" val="1341940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D8BD707-D9CF-40AE-B4C6-C98DA3205C09}"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B6F15528-21DE-4FAA-801E-634DDDAF4B2B}" type="slidenum">
              <a:rPr lang="fr-CH" smtClean="0"/>
              <a:t>‹N°›</a:t>
            </a:fld>
            <a:endParaRPr lang="fr-CH"/>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pitchFamily="34" charset="0"/>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pitchFamily="34" charset="0"/>
              </a:rPr>
              <a:t>”</a:t>
            </a:r>
          </a:p>
        </p:txBody>
      </p:sp>
    </p:spTree>
    <p:extLst>
      <p:ext uri="{BB962C8B-B14F-4D97-AF65-F5344CB8AC3E}">
        <p14:creationId xmlns:p14="http://schemas.microsoft.com/office/powerpoint/2010/main" val="1480752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D8BD707-D9CF-40AE-B4C6-C98DA3205C09}"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B6F15528-21DE-4FAA-801E-634DDDAF4B2B}" type="slidenum">
              <a:rPr lang="fr-CH" smtClean="0"/>
              <a:t>‹N°›</a:t>
            </a:fld>
            <a:endParaRPr lang="fr-CH"/>
          </a:p>
        </p:txBody>
      </p:sp>
    </p:spTree>
    <p:extLst>
      <p:ext uri="{BB962C8B-B14F-4D97-AF65-F5344CB8AC3E}">
        <p14:creationId xmlns:p14="http://schemas.microsoft.com/office/powerpoint/2010/main" val="859037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B6F15528-21DE-4FAA-801E-634DDDAF4B2B}" type="slidenum">
              <a:rPr lang="fr-CH" smtClean="0"/>
              <a:t>‹N°›</a:t>
            </a:fld>
            <a:endParaRPr lang="fr-CH"/>
          </a:p>
        </p:txBody>
      </p:sp>
    </p:spTree>
    <p:extLst>
      <p:ext uri="{BB962C8B-B14F-4D97-AF65-F5344CB8AC3E}">
        <p14:creationId xmlns:p14="http://schemas.microsoft.com/office/powerpoint/2010/main" val="3596046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B6F15528-21DE-4FAA-801E-634DDDAF4B2B}" type="slidenum">
              <a:rPr lang="fr-CH" smtClean="0"/>
              <a:t>‹N°›</a:t>
            </a:fld>
            <a:endParaRPr lang="fr-CH"/>
          </a:p>
        </p:txBody>
      </p:sp>
    </p:spTree>
    <p:extLst>
      <p:ext uri="{BB962C8B-B14F-4D97-AF65-F5344CB8AC3E}">
        <p14:creationId xmlns:p14="http://schemas.microsoft.com/office/powerpoint/2010/main" val="66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chemeClr val="tx1"/>
                </a:solidFill>
                <a:latin typeface="Arial" panose="020B0604020202020204" pitchFamily="34" charset="0"/>
                <a:cs typeface="Calibri"/>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9/24/2025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752162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B6F15528-21DE-4FAA-801E-634DDDAF4B2B}" type="slidenum">
              <a:rPr lang="fr-CH" smtClean="0"/>
              <a:t>‹N°›</a:t>
            </a:fld>
            <a:endParaRPr lang="fr-CH"/>
          </a:p>
        </p:txBody>
      </p:sp>
    </p:spTree>
    <p:extLst>
      <p:ext uri="{BB962C8B-B14F-4D97-AF65-F5344CB8AC3E}">
        <p14:creationId xmlns:p14="http://schemas.microsoft.com/office/powerpoint/2010/main" val="169147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D8BD707-D9CF-40AE-B4C6-C98DA3205C09}"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B6F15528-21DE-4FAA-801E-634DDDAF4B2B}" type="slidenum">
              <a:rPr lang="fr-CH" smtClean="0"/>
              <a:t>‹N°›</a:t>
            </a:fld>
            <a:endParaRPr lang="fr-CH"/>
          </a:p>
        </p:txBody>
      </p:sp>
    </p:spTree>
    <p:extLst>
      <p:ext uri="{BB962C8B-B14F-4D97-AF65-F5344CB8AC3E}">
        <p14:creationId xmlns:p14="http://schemas.microsoft.com/office/powerpoint/2010/main" val="3499445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9/24/2025</a:t>
            </a:fld>
            <a:endParaRPr lang="en-US"/>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B6F15528-21DE-4FAA-801E-634DDDAF4B2B}" type="slidenum">
              <a:rPr lang="fr-CH" smtClean="0"/>
              <a:t>‹N°›</a:t>
            </a:fld>
            <a:endParaRPr lang="fr-CH"/>
          </a:p>
        </p:txBody>
      </p:sp>
    </p:spTree>
    <p:extLst>
      <p:ext uri="{BB962C8B-B14F-4D97-AF65-F5344CB8AC3E}">
        <p14:creationId xmlns:p14="http://schemas.microsoft.com/office/powerpoint/2010/main" val="221864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9/24/2025</a:t>
            </a:fld>
            <a:endParaRPr lang="en-US"/>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B6F15528-21DE-4FAA-801E-634DDDAF4B2B}" type="slidenum">
              <a:rPr lang="fr-CH" smtClean="0"/>
              <a:t>‹N°›</a:t>
            </a:fld>
            <a:endParaRPr lang="fr-CH"/>
          </a:p>
        </p:txBody>
      </p:sp>
    </p:spTree>
    <p:extLst>
      <p:ext uri="{BB962C8B-B14F-4D97-AF65-F5344CB8AC3E}">
        <p14:creationId xmlns:p14="http://schemas.microsoft.com/office/powerpoint/2010/main" val="396194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9/24/2025</a:t>
            </a:fld>
            <a:endParaRPr lang="en-US"/>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B6F15528-21DE-4FAA-801E-634DDDAF4B2B}" type="slidenum">
              <a:rPr lang="fr-CH" smtClean="0"/>
              <a:t>‹N°›</a:t>
            </a:fld>
            <a:endParaRPr lang="fr-CH"/>
          </a:p>
        </p:txBody>
      </p:sp>
    </p:spTree>
    <p:extLst>
      <p:ext uri="{BB962C8B-B14F-4D97-AF65-F5344CB8AC3E}">
        <p14:creationId xmlns:p14="http://schemas.microsoft.com/office/powerpoint/2010/main" val="373259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9/24/2025</a:t>
            </a:fld>
            <a:endParaRPr lang="en-US"/>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B6F15528-21DE-4FAA-801E-634DDDAF4B2B}" type="slidenum">
              <a:rPr lang="fr-CH" smtClean="0"/>
              <a:t>‹N°›</a:t>
            </a:fld>
            <a:endParaRPr lang="fr-CH"/>
          </a:p>
        </p:txBody>
      </p:sp>
    </p:spTree>
    <p:extLst>
      <p:ext uri="{BB962C8B-B14F-4D97-AF65-F5344CB8AC3E}">
        <p14:creationId xmlns:p14="http://schemas.microsoft.com/office/powerpoint/2010/main" val="1829031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D8BD707-D9CF-40AE-B4C6-C98DA3205C09}" type="datetimeFigureOut">
              <a:rPr lang="en-US" smtClean="0"/>
              <a:t>9/24/2025</a:t>
            </a:fld>
            <a:endParaRPr lang="en-US"/>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B6F15528-21DE-4FAA-801E-634DDDAF4B2B}" type="slidenum">
              <a:rPr lang="fr-CH" smtClean="0"/>
              <a:t>‹N°›</a:t>
            </a:fld>
            <a:endParaRPr lang="fr-CH"/>
          </a:p>
        </p:txBody>
      </p:sp>
    </p:spTree>
    <p:extLst>
      <p:ext uri="{BB962C8B-B14F-4D97-AF65-F5344CB8AC3E}">
        <p14:creationId xmlns:p14="http://schemas.microsoft.com/office/powerpoint/2010/main" val="1106094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B6F15528-21DE-4FAA-801E-634DDDAF4B2B}" type="slidenum">
              <a:rPr lang="fr-CH" smtClean="0"/>
              <a:t>‹N°›</a:t>
            </a:fld>
            <a:endParaRPr lang="fr-CH"/>
          </a:p>
        </p:txBody>
      </p:sp>
      <p:sp>
        <p:nvSpPr>
          <p:cNvPr id="5" name="Date Placeholder 4"/>
          <p:cNvSpPr>
            <a:spLocks noGrp="1"/>
          </p:cNvSpPr>
          <p:nvPr>
            <p:ph type="dt" sz="half" idx="10"/>
          </p:nvPr>
        </p:nvSpPr>
        <p:spPr/>
        <p:txBody>
          <a:bodyPr/>
          <a:lstStyle/>
          <a:p>
            <a:fld id="{1D8BD707-D9CF-40AE-B4C6-C98DA3205C09}" type="datetimeFigureOut">
              <a:rPr lang="en-US" smtClean="0"/>
              <a:t>9/24/2025</a:t>
            </a:fld>
            <a:endParaRPr lang="en-US"/>
          </a:p>
        </p:txBody>
      </p:sp>
    </p:spTree>
    <p:extLst>
      <p:ext uri="{BB962C8B-B14F-4D97-AF65-F5344CB8AC3E}">
        <p14:creationId xmlns:p14="http://schemas.microsoft.com/office/powerpoint/2010/main" val="3115141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dirty="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fld id="{1D8BD707-D9CF-40AE-B4C6-C98DA3205C09}" type="datetimeFigureOut">
              <a:rPr lang="en-US" smtClean="0"/>
              <a:pPr/>
              <a:t>9/24/2025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endParaRPr lang="fr-CH"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latin typeface="Arial" panose="020B0604020202020204" pitchFamily="34" charset="0"/>
              </a:defRPr>
            </a:lvl1pPr>
          </a:lstStyle>
          <a:p>
            <a:fld id="{B6F15528-21DE-4FAA-801E-634DDDAF4B2B}" type="slidenum">
              <a:rPr lang="fr-CH" smtClean="0"/>
              <a:pPr/>
              <a:t>‹N°›</a:t>
            </a:fld>
            <a:endParaRPr lang="fr-CH" dirty="0"/>
          </a:p>
        </p:txBody>
      </p:sp>
    </p:spTree>
    <p:extLst>
      <p:ext uri="{BB962C8B-B14F-4D97-AF65-F5344CB8AC3E}">
        <p14:creationId xmlns:p14="http://schemas.microsoft.com/office/powerpoint/2010/main" val="24504345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457200" rtl="0" eaLnBrk="1" latinLnBrk="0" hangingPunct="1">
        <a:spcBef>
          <a:spcPct val="0"/>
        </a:spcBef>
        <a:buNone/>
        <a:defRPr sz="3600" kern="1200">
          <a:solidFill>
            <a:schemeClr val="accent1"/>
          </a:solidFill>
          <a:latin typeface="Arial" panose="020B0604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Arial" panose="020B0604020202020204" pitchFamily="34" charset="0"/>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Arial" panose="020B0604020202020204" pitchFamily="34"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Arial" panose="020B0604020202020204" pitchFamily="34"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Arial" panose="020B0604020202020204" pitchFamily="34"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Arial" panose="020B0604020202020204" pitchFamily="34"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fif"/><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hyperlink" Target="https://pixabay.com/fr/cible-dart-objectif-succ%C3%A8s-jeu-1414788/"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www.lecouffin.ch/projetdaccueil" TargetMode="Externa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noProof="0" dirty="0">
              <a:latin typeface="Arial" panose="020B0604020202020204" pitchFamily="34" charset="0"/>
            </a:endParaRPr>
          </a:p>
        </p:txBody>
      </p:sp>
      <p:sp useBgFill="1">
        <p:nvSpPr>
          <p:cNvPr id="40" name="Rectangle 3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noProof="0" dirty="0">
              <a:latin typeface="Arial" panose="020B0604020202020204" pitchFamily="34" charset="0"/>
            </a:endParaRPr>
          </a:p>
        </p:txBody>
      </p:sp>
      <p:cxnSp>
        <p:nvCxnSpPr>
          <p:cNvPr id="41" name="Straight Connector 1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1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43"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H" noProof="0" dirty="0">
              <a:latin typeface="Arial" panose="020B0604020202020204" pitchFamily="34" charset="0"/>
            </a:endParaRPr>
          </a:p>
        </p:txBody>
      </p:sp>
      <p:sp>
        <p:nvSpPr>
          <p:cNvPr id="44"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H" noProof="0" dirty="0">
              <a:latin typeface="Arial" panose="020B0604020202020204" pitchFamily="34" charset="0"/>
            </a:endParaRPr>
          </a:p>
        </p:txBody>
      </p:sp>
      <p:sp>
        <p:nvSpPr>
          <p:cNvPr id="45" name="Isosceles Triangle 2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H" noProof="0" dirty="0">
              <a:latin typeface="Arial" panose="020B0604020202020204" pitchFamily="34" charset="0"/>
            </a:endParaRPr>
          </a:p>
        </p:txBody>
      </p:sp>
      <p:sp>
        <p:nvSpPr>
          <p:cNvPr id="4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H" noProof="0" dirty="0">
              <a:latin typeface="Arial" panose="020B0604020202020204" pitchFamily="34" charset="0"/>
            </a:endParaRPr>
          </a:p>
        </p:txBody>
      </p:sp>
      <p:sp>
        <p:nvSpPr>
          <p:cNvPr id="47" name="Isosceles Triangle 2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H" noProof="0" dirty="0">
              <a:latin typeface="Arial" panose="020B0604020202020204" pitchFamily="34" charset="0"/>
            </a:endParaRPr>
          </a:p>
        </p:txBody>
      </p:sp>
      <p:sp>
        <p:nvSpPr>
          <p:cNvPr id="48" name="Freeform: Shape 2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CH" noProof="0" dirty="0">
              <a:latin typeface="Arial" panose="020B0604020202020204" pitchFamily="34" charset="0"/>
            </a:endParaRPr>
          </a:p>
        </p:txBody>
      </p:sp>
      <p:sp>
        <p:nvSpPr>
          <p:cNvPr id="3" name="object 3"/>
          <p:cNvSpPr txBox="1">
            <a:spLocks noGrp="1"/>
          </p:cNvSpPr>
          <p:nvPr>
            <p:ph type="title"/>
          </p:nvPr>
        </p:nvSpPr>
        <p:spPr>
          <a:xfrm>
            <a:off x="7181723" y="609600"/>
            <a:ext cx="4512989" cy="2227730"/>
          </a:xfrm>
          <a:prstGeom prst="rect">
            <a:avLst/>
          </a:prstGeom>
        </p:spPr>
        <p:txBody>
          <a:bodyPr vert="horz" lIns="91440" tIns="45720" rIns="91440" bIns="45720" rtlCol="0" anchor="ctr">
            <a:normAutofit fontScale="90000"/>
          </a:bodyPr>
          <a:lstStyle/>
          <a:p>
            <a:pPr marL="172720"/>
            <a:r>
              <a:rPr lang="fr-CH" sz="4800" noProof="0" dirty="0">
                <a:solidFill>
                  <a:srgbClr val="FFFFFF"/>
                </a:solidFill>
              </a:rPr>
              <a:t>Créer</a:t>
            </a:r>
            <a:r>
              <a:rPr lang="fr-CH" sz="4800" spc="-190" noProof="0" dirty="0">
                <a:solidFill>
                  <a:srgbClr val="FFFFFF"/>
                </a:solidFill>
              </a:rPr>
              <a:t> </a:t>
            </a:r>
            <a:r>
              <a:rPr lang="fr-CH" sz="4800" spc="-135" noProof="0" dirty="0">
                <a:solidFill>
                  <a:srgbClr val="FFFFFF"/>
                </a:solidFill>
              </a:rPr>
              <a:t>un</a:t>
            </a:r>
            <a:r>
              <a:rPr lang="fr-CH" sz="4800" spc="-185" noProof="0" dirty="0">
                <a:solidFill>
                  <a:srgbClr val="FFFFFF"/>
                </a:solidFill>
              </a:rPr>
              <a:t> </a:t>
            </a:r>
            <a:r>
              <a:rPr lang="fr-CH" sz="4800" spc="-10" noProof="0" dirty="0">
                <a:solidFill>
                  <a:srgbClr val="FFFFFF"/>
                </a:solidFill>
              </a:rPr>
              <a:t>projet</a:t>
            </a:r>
            <a:endParaRPr lang="fr-CH" sz="4800" noProof="0" dirty="0">
              <a:solidFill>
                <a:srgbClr val="FFFFFF"/>
              </a:solidFill>
            </a:endParaRPr>
          </a:p>
          <a:p>
            <a:pPr marL="12700"/>
            <a:r>
              <a:rPr lang="fr-CH" sz="4800" noProof="0" dirty="0">
                <a:solidFill>
                  <a:srgbClr val="FFFFFF"/>
                </a:solidFill>
              </a:rPr>
              <a:t>d’accueil</a:t>
            </a:r>
            <a:r>
              <a:rPr lang="fr-CH" sz="4800" spc="-220" noProof="0" dirty="0">
                <a:solidFill>
                  <a:srgbClr val="FFFFFF"/>
                </a:solidFill>
              </a:rPr>
              <a:t> </a:t>
            </a:r>
            <a:r>
              <a:rPr lang="fr-CH" sz="4800" spc="-55" noProof="0" dirty="0">
                <a:solidFill>
                  <a:srgbClr val="FFFFFF"/>
                </a:solidFill>
              </a:rPr>
              <a:t>en</a:t>
            </a:r>
            <a:r>
              <a:rPr lang="fr-CH" sz="4800" spc="-215" noProof="0" dirty="0">
                <a:solidFill>
                  <a:srgbClr val="FFFFFF"/>
                </a:solidFill>
              </a:rPr>
              <a:t> </a:t>
            </a:r>
            <a:r>
              <a:rPr lang="fr-CH" sz="4800" spc="-25" noProof="0" dirty="0">
                <a:solidFill>
                  <a:srgbClr val="FFFFFF"/>
                </a:solidFill>
              </a:rPr>
              <a:t>AFJ</a:t>
            </a:r>
            <a:endParaRPr lang="fr-CH" sz="4800" noProof="0" dirty="0">
              <a:solidFill>
                <a:srgbClr val="FFFFFF"/>
              </a:solidFill>
            </a:endParaRPr>
          </a:p>
        </p:txBody>
      </p:sp>
      <p:pic>
        <p:nvPicPr>
          <p:cNvPr id="6" name="Image 5" descr="Une image contenant clipart, Graphique, Dessin d’enfant, illustration&#10;&#10;Le contenu généré par l’IA peut être incorrect.">
            <a:extLst>
              <a:ext uri="{FF2B5EF4-FFF2-40B4-BE49-F238E27FC236}">
                <a16:creationId xmlns:a16="http://schemas.microsoft.com/office/drawing/2014/main" id="{28C2FA95-D9CB-9828-23AA-43CA39BFA7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251" y="1448897"/>
            <a:ext cx="3856774" cy="4049104"/>
          </a:xfrm>
          <a:prstGeom prst="rect">
            <a:avLst/>
          </a:prstGeom>
        </p:spPr>
      </p:pic>
      <p:sp>
        <p:nvSpPr>
          <p:cNvPr id="4" name="object 4"/>
          <p:cNvSpPr txBox="1"/>
          <p:nvPr/>
        </p:nvSpPr>
        <p:spPr>
          <a:xfrm>
            <a:off x="7181725" y="4020671"/>
            <a:ext cx="4512988" cy="2134596"/>
          </a:xfrm>
          <a:prstGeom prst="rect">
            <a:avLst/>
          </a:prstGeom>
        </p:spPr>
        <p:txBody>
          <a:bodyPr vert="horz" lIns="91440" tIns="45720" rIns="91440" bIns="45720" rtlCol="0" anchor="t">
            <a:normAutofit/>
          </a:bodyPr>
          <a:lstStyle/>
          <a:p>
            <a:pPr marL="12700">
              <a:spcBef>
                <a:spcPts val="1000"/>
              </a:spcBef>
              <a:buClr>
                <a:schemeClr val="accent1"/>
              </a:buClr>
              <a:buSzPct val="80000"/>
            </a:pPr>
            <a:r>
              <a:rPr lang="fr-CH" sz="2000" spc="95" noProof="0" dirty="0">
                <a:solidFill>
                  <a:srgbClr val="FFFFFF"/>
                </a:solidFill>
                <a:latin typeface="Arial" panose="020B0604020202020204" pitchFamily="34" charset="0"/>
                <a:cs typeface="Arial" panose="020B0604020202020204" pitchFamily="34" charset="0"/>
              </a:rPr>
              <a:t>Présentation créée par Eloïse</a:t>
            </a:r>
            <a:r>
              <a:rPr lang="fr-CH" sz="2000" spc="-40" noProof="0" dirty="0">
                <a:solidFill>
                  <a:srgbClr val="FFFFFF"/>
                </a:solidFill>
                <a:latin typeface="Arial" panose="020B0604020202020204" pitchFamily="34" charset="0"/>
                <a:cs typeface="Arial" panose="020B0604020202020204" pitchFamily="34" charset="0"/>
              </a:rPr>
              <a:t> </a:t>
            </a:r>
            <a:r>
              <a:rPr lang="fr-CH" sz="2000" spc="-10" noProof="0" dirty="0" err="1">
                <a:solidFill>
                  <a:srgbClr val="FFFFFF"/>
                </a:solidFill>
                <a:latin typeface="Arial" panose="020B0604020202020204" pitchFamily="34" charset="0"/>
                <a:cs typeface="Arial" panose="020B0604020202020204" pitchFamily="34" charset="0"/>
              </a:rPr>
              <a:t>Piguet</a:t>
            </a:r>
            <a:r>
              <a:rPr lang="fr-CH" sz="2000" spc="-10" noProof="0" dirty="0">
                <a:solidFill>
                  <a:srgbClr val="FFFFFF"/>
                </a:solidFill>
                <a:latin typeface="Arial" panose="020B0604020202020204" pitchFamily="34" charset="0"/>
                <a:cs typeface="Arial" panose="020B0604020202020204" pitchFamily="34" charset="0"/>
              </a:rPr>
              <a:t> - </a:t>
            </a:r>
            <a:r>
              <a:rPr lang="fr-CH" sz="2000" spc="55" noProof="0" dirty="0">
                <a:solidFill>
                  <a:srgbClr val="FFFFFF"/>
                </a:solidFill>
                <a:latin typeface="Arial" panose="020B0604020202020204" pitchFamily="34" charset="0"/>
                <a:cs typeface="Arial" panose="020B0604020202020204" pitchFamily="34" charset="0"/>
              </a:rPr>
              <a:t>3.02.2025</a:t>
            </a:r>
          </a:p>
          <a:p>
            <a:pPr marL="45720" indent="0">
              <a:spcBef>
                <a:spcPts val="1000"/>
              </a:spcBef>
              <a:buClr>
                <a:schemeClr val="accent1"/>
              </a:buClr>
              <a:buSzPct val="80000"/>
            </a:pPr>
            <a:endParaRPr lang="fr-CH" sz="2000" noProof="0" dirty="0">
              <a:solidFill>
                <a:srgbClr val="FFFFFF"/>
              </a:solidFill>
              <a:latin typeface="Arial" panose="020B0604020202020204" pitchFamily="34" charset="0"/>
              <a:cs typeface="Arial" panose="020B0604020202020204" pitchFamily="34" charset="0"/>
            </a:endParaRPr>
          </a:p>
          <a:p>
            <a:pPr marL="45720" indent="0">
              <a:spcBef>
                <a:spcPts val="1000"/>
              </a:spcBef>
              <a:buClr>
                <a:schemeClr val="accent1"/>
              </a:buClr>
              <a:buSzPct val="80000"/>
            </a:pPr>
            <a:r>
              <a:rPr lang="fr-CH" sz="2000" noProof="0" dirty="0">
                <a:solidFill>
                  <a:srgbClr val="FFFFFF"/>
                </a:solidFill>
                <a:latin typeface="Arial" panose="020B0604020202020204" pitchFamily="34" charset="0"/>
                <a:cs typeface="Arial" panose="020B0604020202020204" pitchFamily="34" charset="0"/>
              </a:rPr>
              <a:t>Adaptée pour les AF du Couffin par Sylvie Enggist - v23.09.2025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4428066" cy="1320800"/>
          </a:xfrm>
        </p:spPr>
        <p:txBody>
          <a:bodyPr>
            <a:normAutofit/>
          </a:bodyPr>
          <a:lstStyle/>
          <a:p>
            <a:r>
              <a:rPr lang="fr-CH" sz="4000" noProof="0" dirty="0"/>
              <a:t>Vive la créativité</a:t>
            </a: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8565" y="3804004"/>
            <a:ext cx="3659210" cy="2561447"/>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458009"/>
            <a:ext cx="4966364" cy="1623982"/>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0197" y="4076700"/>
            <a:ext cx="3153352" cy="2221982"/>
          </a:xfrm>
          <a:prstGeom prst="rect">
            <a:avLst/>
          </a:prstGeom>
        </p:spPr>
      </p:pic>
      <p:pic>
        <p:nvPicPr>
          <p:cNvPr id="5" name="Imag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537" y="4076700"/>
            <a:ext cx="2685317" cy="2288751"/>
          </a:xfrm>
          <a:prstGeom prst="rect">
            <a:avLst/>
          </a:prstGeom>
        </p:spPr>
      </p:pic>
      <p:sp>
        <p:nvSpPr>
          <p:cNvPr id="4" name="Espace réservé du contenu 2">
            <a:extLst>
              <a:ext uri="{FF2B5EF4-FFF2-40B4-BE49-F238E27FC236}">
                <a16:creationId xmlns:a16="http://schemas.microsoft.com/office/drawing/2014/main" id="{5F1486BF-4F1D-8262-0804-DBC07C6F8A23}"/>
              </a:ext>
            </a:extLst>
          </p:cNvPr>
          <p:cNvSpPr txBox="1">
            <a:spLocks/>
          </p:cNvSpPr>
          <p:nvPr/>
        </p:nvSpPr>
        <p:spPr>
          <a:xfrm>
            <a:off x="767781" y="1927170"/>
            <a:ext cx="7707835" cy="202842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Arial" panose="020B0604020202020204" pitchFamily="34" charset="0"/>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Arial" panose="020B0604020202020204" pitchFamily="34"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Arial" panose="020B0604020202020204" pitchFamily="34"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Arial" panose="020B0604020202020204" pitchFamily="34"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Arial" panose="020B0604020202020204" pitchFamily="34"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fr-CH" sz="2000" noProof="0" dirty="0">
                <a:solidFill>
                  <a:schemeClr val="tx1"/>
                </a:solidFill>
              </a:rPr>
              <a:t>Ce </a:t>
            </a:r>
            <a:r>
              <a:rPr lang="fr-CH" sz="2000" spc="70" noProof="0" dirty="0">
                <a:solidFill>
                  <a:schemeClr val="tx1"/>
                </a:solidFill>
                <a:cs typeface="Calibri"/>
              </a:rPr>
              <a:t>document doit vous ressembler !</a:t>
            </a:r>
          </a:p>
          <a:p>
            <a:r>
              <a:rPr lang="fr-CH" sz="2000" noProof="0" dirty="0">
                <a:solidFill>
                  <a:schemeClr val="tx1"/>
                </a:solidFill>
              </a:rPr>
              <a:t>vous pouvez ajouter des catégories ou des éléments qui vous semblent important </a:t>
            </a:r>
          </a:p>
          <a:p>
            <a:r>
              <a:rPr lang="fr-CH" sz="2000" noProof="0" dirty="0">
                <a:solidFill>
                  <a:schemeClr val="tx1"/>
                </a:solidFill>
              </a:rPr>
              <a:t>Illustrer ou décorer votre cadre d’accueil à l’aide de photos, dessins, images…</a:t>
            </a:r>
          </a:p>
        </p:txBody>
      </p:sp>
    </p:spTree>
    <p:extLst>
      <p:ext uri="{BB962C8B-B14F-4D97-AF65-F5344CB8AC3E}">
        <p14:creationId xmlns:p14="http://schemas.microsoft.com/office/powerpoint/2010/main" val="1442070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675064" y="609600"/>
            <a:ext cx="3820735" cy="1320800"/>
          </a:xfrm>
          <a:prstGeom prst="rect">
            <a:avLst/>
          </a:prstGeom>
        </p:spPr>
        <p:txBody>
          <a:bodyPr vert="horz" lIns="91440" tIns="45720" rIns="91440" bIns="45720" rtlCol="0" anchor="ctr">
            <a:noAutofit/>
          </a:bodyPr>
          <a:lstStyle/>
          <a:p>
            <a:pPr marL="12700"/>
            <a:r>
              <a:rPr lang="fr-CH" sz="4000" spc="300" noProof="0" dirty="0"/>
              <a:t>Ce</a:t>
            </a:r>
            <a:r>
              <a:rPr lang="fr-CH" sz="4000" spc="-195" noProof="0" dirty="0"/>
              <a:t> </a:t>
            </a:r>
            <a:r>
              <a:rPr lang="fr-CH" sz="4000" spc="-160" noProof="0" dirty="0"/>
              <a:t>qui a été</a:t>
            </a:r>
            <a:r>
              <a:rPr lang="fr-CH" sz="4000" spc="-190" noProof="0" dirty="0"/>
              <a:t> </a:t>
            </a:r>
            <a:r>
              <a:rPr lang="fr-CH" sz="4000" spc="75" noProof="0" dirty="0"/>
              <a:t>mis</a:t>
            </a:r>
            <a:r>
              <a:rPr lang="fr-CH" sz="4000" spc="-185" noProof="0" dirty="0"/>
              <a:t> </a:t>
            </a:r>
            <a:r>
              <a:rPr lang="fr-CH" sz="4000" spc="-45" noProof="0" dirty="0"/>
              <a:t>en</a:t>
            </a:r>
            <a:r>
              <a:rPr lang="fr-CH" sz="4000" spc="-190" noProof="0" dirty="0"/>
              <a:t> </a:t>
            </a:r>
            <a:r>
              <a:rPr lang="fr-CH" sz="4000" spc="50" noProof="0" dirty="0"/>
              <a:t>place</a:t>
            </a:r>
          </a:p>
        </p:txBody>
      </p:sp>
      <p:sp>
        <p:nvSpPr>
          <p:cNvPr id="4" name="object 4"/>
          <p:cNvSpPr txBox="1"/>
          <p:nvPr/>
        </p:nvSpPr>
        <p:spPr>
          <a:xfrm>
            <a:off x="671361" y="3505200"/>
            <a:ext cx="5653239" cy="2133600"/>
          </a:xfrm>
          <a:prstGeom prst="rect">
            <a:avLst/>
          </a:prstGeom>
        </p:spPr>
        <p:txBody>
          <a:bodyPr vert="horz" lIns="91440" tIns="45720" rIns="91440" bIns="45720" rtlCol="0">
            <a:normAutofit/>
          </a:bodyPr>
          <a:lstStyle/>
          <a:p>
            <a:pPr marL="241300" marR="5080" indent="-228600">
              <a:spcBef>
                <a:spcPts val="1000"/>
              </a:spcBef>
              <a:buClr>
                <a:schemeClr val="accent1"/>
              </a:buClr>
              <a:buSzPct val="80000"/>
              <a:buFont typeface="Wingdings 3" charset="2"/>
              <a:buChar char=""/>
              <a:tabLst>
                <a:tab pos="241300" algn="l"/>
              </a:tabLst>
            </a:pPr>
            <a:r>
              <a:rPr lang="fr-CH" sz="2000" noProof="0" dirty="0">
                <a:latin typeface="Arial" panose="020B0604020202020204" pitchFamily="34" charset="0"/>
              </a:rPr>
              <a:t>Pour</a:t>
            </a:r>
            <a:r>
              <a:rPr lang="fr-CH" sz="2000" spc="25" noProof="0" dirty="0">
                <a:latin typeface="Arial" panose="020B0604020202020204" pitchFamily="34" charset="0"/>
              </a:rPr>
              <a:t> faciliter </a:t>
            </a:r>
            <a:r>
              <a:rPr lang="fr-CH" sz="2000" spc="90" noProof="0" dirty="0">
                <a:latin typeface="Arial" panose="020B0604020202020204" pitchFamily="34" charset="0"/>
              </a:rPr>
              <a:t>la tâche</a:t>
            </a:r>
            <a:r>
              <a:rPr lang="fr-CH" sz="2000" spc="50" noProof="0" dirty="0">
                <a:latin typeface="Arial" panose="020B0604020202020204" pitchFamily="34" charset="0"/>
              </a:rPr>
              <a:t> à celles qui le souhaitent, il existe différents </a:t>
            </a:r>
            <a:r>
              <a:rPr lang="fr-CH" sz="2000" spc="80" noProof="0" dirty="0">
                <a:latin typeface="Arial" panose="020B0604020202020204" pitchFamily="34" charset="0"/>
              </a:rPr>
              <a:t>modèles</a:t>
            </a:r>
            <a:r>
              <a:rPr lang="fr-CH" sz="2000" spc="75" noProof="0" dirty="0">
                <a:latin typeface="Arial" panose="020B0604020202020204" pitchFamily="34" charset="0"/>
              </a:rPr>
              <a:t> </a:t>
            </a:r>
            <a:r>
              <a:rPr lang="fr-CH" sz="2000" spc="114" noProof="0" dirty="0">
                <a:latin typeface="Arial" panose="020B0604020202020204" pitchFamily="34" charset="0"/>
              </a:rPr>
              <a:t>à</a:t>
            </a:r>
            <a:r>
              <a:rPr lang="fr-CH" sz="2000" spc="35" noProof="0" dirty="0">
                <a:latin typeface="Arial" panose="020B0604020202020204" pitchFamily="34" charset="0"/>
              </a:rPr>
              <a:t> </a:t>
            </a:r>
            <a:r>
              <a:rPr lang="fr-CH" sz="2000" spc="70" noProof="0" dirty="0">
                <a:latin typeface="Arial" panose="020B0604020202020204" pitchFamily="34" charset="0"/>
              </a:rPr>
              <a:t>choix.</a:t>
            </a:r>
            <a:endParaRPr lang="fr-CH" sz="2000" spc="35" noProof="0" dirty="0">
              <a:latin typeface="Arial" panose="020B0604020202020204" pitchFamily="34" charset="0"/>
            </a:endParaRPr>
          </a:p>
          <a:p>
            <a:pPr marL="241300" marR="5080" indent="-228600">
              <a:spcBef>
                <a:spcPts val="1000"/>
              </a:spcBef>
              <a:buClr>
                <a:schemeClr val="accent1"/>
              </a:buClr>
              <a:buSzPct val="80000"/>
              <a:buFont typeface="Wingdings 3" charset="2"/>
              <a:buChar char=""/>
              <a:tabLst>
                <a:tab pos="241300" algn="l"/>
              </a:tabLst>
            </a:pPr>
            <a:r>
              <a:rPr lang="fr-CH" sz="2000" spc="35" noProof="0" dirty="0">
                <a:latin typeface="Arial" panose="020B0604020202020204" pitchFamily="34" charset="0"/>
              </a:rPr>
              <a:t>Vous pouvez en choisir un, si besoin </a:t>
            </a:r>
            <a:r>
              <a:rPr lang="fr-CH" sz="2000" spc="95" noProof="0" dirty="0">
                <a:latin typeface="Arial" panose="020B0604020202020204" pitchFamily="34" charset="0"/>
              </a:rPr>
              <a:t>nous</a:t>
            </a:r>
            <a:r>
              <a:rPr lang="fr-CH" sz="2000" spc="30" noProof="0" dirty="0">
                <a:latin typeface="Arial" panose="020B0604020202020204" pitchFamily="34" charset="0"/>
              </a:rPr>
              <a:t> vous</a:t>
            </a:r>
            <a:r>
              <a:rPr lang="fr-CH" sz="2000" spc="40" noProof="0" dirty="0">
                <a:latin typeface="Arial" panose="020B0604020202020204" pitchFamily="34" charset="0"/>
              </a:rPr>
              <a:t> </a:t>
            </a:r>
            <a:r>
              <a:rPr lang="fr-CH" sz="2000" spc="65" noProof="0" dirty="0">
                <a:latin typeface="Arial" panose="020B0604020202020204" pitchFamily="34" charset="0"/>
              </a:rPr>
              <a:t>aiderons </a:t>
            </a:r>
            <a:r>
              <a:rPr lang="fr-CH" sz="2000" spc="114" noProof="0" dirty="0">
                <a:latin typeface="Arial" panose="020B0604020202020204" pitchFamily="34" charset="0"/>
              </a:rPr>
              <a:t>à</a:t>
            </a:r>
            <a:r>
              <a:rPr lang="fr-CH" sz="2000" spc="-45" noProof="0" dirty="0">
                <a:latin typeface="Arial" panose="020B0604020202020204" pitchFamily="34" charset="0"/>
              </a:rPr>
              <a:t> </a:t>
            </a:r>
            <a:r>
              <a:rPr lang="fr-CH" sz="2000" spc="60" noProof="0" dirty="0">
                <a:latin typeface="Arial" panose="020B0604020202020204" pitchFamily="34" charset="0"/>
              </a:rPr>
              <a:t>le</a:t>
            </a:r>
            <a:r>
              <a:rPr lang="fr-CH" sz="2000" spc="-25" noProof="0" dirty="0">
                <a:latin typeface="Arial" panose="020B0604020202020204" pitchFamily="34" charset="0"/>
              </a:rPr>
              <a:t> </a:t>
            </a:r>
            <a:r>
              <a:rPr lang="fr-CH" sz="2000" spc="-10" noProof="0" dirty="0">
                <a:latin typeface="Arial" panose="020B0604020202020204" pitchFamily="34" charset="0"/>
              </a:rPr>
              <a:t>remplir</a:t>
            </a:r>
          </a:p>
        </p:txBody>
      </p:sp>
      <p:pic>
        <p:nvPicPr>
          <p:cNvPr id="6" name="object 6"/>
          <p:cNvPicPr/>
          <p:nvPr/>
        </p:nvPicPr>
        <p:blipFill>
          <a:blip r:embed="rId3" cstate="print"/>
          <a:stretch>
            <a:fillRect/>
          </a:stretch>
        </p:blipFill>
        <p:spPr>
          <a:xfrm>
            <a:off x="5029199" y="609600"/>
            <a:ext cx="6487735" cy="2438400"/>
          </a:xfrm>
          <a:prstGeom prst="rect">
            <a:avLst/>
          </a:prstGeom>
        </p:spPr>
      </p:pic>
      <p:pic>
        <p:nvPicPr>
          <p:cNvPr id="5" name="object 5"/>
          <p:cNvPicPr/>
          <p:nvPr/>
        </p:nvPicPr>
        <p:blipFill>
          <a:blip r:embed="rId4" cstate="print"/>
          <a:stretch>
            <a:fillRect/>
          </a:stretch>
        </p:blipFill>
        <p:spPr>
          <a:xfrm>
            <a:off x="7239000" y="3439021"/>
            <a:ext cx="1796502" cy="260234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152400"/>
            <a:ext cx="8596668" cy="566822"/>
          </a:xfrm>
          <a:prstGeom prst="rect">
            <a:avLst/>
          </a:prstGeom>
        </p:spPr>
        <p:txBody>
          <a:bodyPr vert="horz" wrap="square" lIns="0" tIns="12700" rIns="0" bIns="0" rtlCol="0">
            <a:spAutoFit/>
          </a:bodyPr>
          <a:lstStyle/>
          <a:p>
            <a:pPr marL="12700">
              <a:lnSpc>
                <a:spcPct val="100000"/>
              </a:lnSpc>
              <a:spcBef>
                <a:spcPts val="100"/>
              </a:spcBef>
            </a:pPr>
            <a:r>
              <a:rPr lang="fr-CH" spc="185" noProof="0" dirty="0"/>
              <a:t>Quelques exemples de présentation :</a:t>
            </a:r>
          </a:p>
        </p:txBody>
      </p:sp>
      <p:pic>
        <p:nvPicPr>
          <p:cNvPr id="5" name="Image 4">
            <a:extLst>
              <a:ext uri="{FF2B5EF4-FFF2-40B4-BE49-F238E27FC236}">
                <a16:creationId xmlns:a16="http://schemas.microsoft.com/office/drawing/2014/main" id="{3991F86F-FDE2-1CC0-206C-22E4903D7203}"/>
              </a:ext>
            </a:extLst>
          </p:cNvPr>
          <p:cNvPicPr>
            <a:picLocks noChangeAspect="1"/>
          </p:cNvPicPr>
          <p:nvPr/>
        </p:nvPicPr>
        <p:blipFill>
          <a:blip r:embed="rId2"/>
          <a:stretch>
            <a:fillRect/>
          </a:stretch>
        </p:blipFill>
        <p:spPr>
          <a:xfrm>
            <a:off x="304800" y="689725"/>
            <a:ext cx="11367858" cy="613445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75C400D-876F-E2B2-7630-AAC69880ED58}"/>
            </a:ext>
          </a:extLst>
        </p:cNvPr>
        <p:cNvGrpSpPr/>
        <p:nvPr/>
      </p:nvGrpSpPr>
      <p:grpSpPr>
        <a:xfrm>
          <a:off x="0" y="0"/>
          <a:ext cx="0" cy="0"/>
          <a:chOff x="0" y="0"/>
          <a:chExt cx="0" cy="0"/>
        </a:xfrm>
      </p:grpSpPr>
      <p:pic>
        <p:nvPicPr>
          <p:cNvPr id="7" name="Image 6">
            <a:extLst>
              <a:ext uri="{FF2B5EF4-FFF2-40B4-BE49-F238E27FC236}">
                <a16:creationId xmlns:a16="http://schemas.microsoft.com/office/drawing/2014/main" id="{9A707B40-F555-7E20-4A0C-12B1A33E6BAA}"/>
              </a:ext>
            </a:extLst>
          </p:cNvPr>
          <p:cNvPicPr>
            <a:picLocks noChangeAspect="1"/>
          </p:cNvPicPr>
          <p:nvPr/>
        </p:nvPicPr>
        <p:blipFill>
          <a:blip r:embed="rId2"/>
          <a:stretch>
            <a:fillRect/>
          </a:stretch>
        </p:blipFill>
        <p:spPr>
          <a:xfrm>
            <a:off x="456413" y="80495"/>
            <a:ext cx="11279174" cy="6697010"/>
          </a:xfrm>
          <a:prstGeom prst="rect">
            <a:avLst/>
          </a:prstGeom>
        </p:spPr>
      </p:pic>
    </p:spTree>
    <p:extLst>
      <p:ext uri="{BB962C8B-B14F-4D97-AF65-F5344CB8AC3E}">
        <p14:creationId xmlns:p14="http://schemas.microsoft.com/office/powerpoint/2010/main" val="3730409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5901F04-B4CC-ADDC-1133-8F5B967805FF}"/>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ED0BD873-B057-C148-5345-7D94E887FA33}"/>
              </a:ext>
            </a:extLst>
          </p:cNvPr>
          <p:cNvPicPr>
            <a:picLocks noChangeAspect="1"/>
          </p:cNvPicPr>
          <p:nvPr/>
        </p:nvPicPr>
        <p:blipFill>
          <a:blip r:embed="rId2"/>
          <a:stretch>
            <a:fillRect/>
          </a:stretch>
        </p:blipFill>
        <p:spPr>
          <a:xfrm>
            <a:off x="973824" y="0"/>
            <a:ext cx="10244351" cy="6858000"/>
          </a:xfrm>
          <a:prstGeom prst="rect">
            <a:avLst/>
          </a:prstGeom>
        </p:spPr>
      </p:pic>
    </p:spTree>
    <p:extLst>
      <p:ext uri="{BB962C8B-B14F-4D97-AF65-F5344CB8AC3E}">
        <p14:creationId xmlns:p14="http://schemas.microsoft.com/office/powerpoint/2010/main" val="1149601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DC06EF7-2A44-7DDC-FF45-FB65C97D3803}"/>
            </a:ext>
          </a:extLst>
        </p:cNvPr>
        <p:cNvGrpSpPr/>
        <p:nvPr/>
      </p:nvGrpSpPr>
      <p:grpSpPr>
        <a:xfrm>
          <a:off x="0" y="0"/>
          <a:ext cx="0" cy="0"/>
          <a:chOff x="0" y="0"/>
          <a:chExt cx="0" cy="0"/>
        </a:xfrm>
      </p:grpSpPr>
      <p:pic>
        <p:nvPicPr>
          <p:cNvPr id="7" name="Image 6">
            <a:extLst>
              <a:ext uri="{FF2B5EF4-FFF2-40B4-BE49-F238E27FC236}">
                <a16:creationId xmlns:a16="http://schemas.microsoft.com/office/drawing/2014/main" id="{CC956B5B-C221-7013-001D-E83E21AE799C}"/>
              </a:ext>
            </a:extLst>
          </p:cNvPr>
          <p:cNvPicPr>
            <a:picLocks noChangeAspect="1"/>
          </p:cNvPicPr>
          <p:nvPr/>
        </p:nvPicPr>
        <p:blipFill>
          <a:blip r:embed="rId2"/>
          <a:stretch>
            <a:fillRect/>
          </a:stretch>
        </p:blipFill>
        <p:spPr>
          <a:xfrm>
            <a:off x="3404812" y="213864"/>
            <a:ext cx="5382376" cy="6430272"/>
          </a:xfrm>
          <a:prstGeom prst="rect">
            <a:avLst/>
          </a:prstGeom>
        </p:spPr>
      </p:pic>
    </p:spTree>
    <p:extLst>
      <p:ext uri="{BB962C8B-B14F-4D97-AF65-F5344CB8AC3E}">
        <p14:creationId xmlns:p14="http://schemas.microsoft.com/office/powerpoint/2010/main" val="1331176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1760" y="341474"/>
            <a:ext cx="4465081" cy="691600"/>
          </a:xfrm>
          <a:prstGeom prst="rect">
            <a:avLst/>
          </a:prstGeom>
        </p:spPr>
        <p:txBody>
          <a:bodyPr vert="horz" wrap="square" lIns="0" tIns="12700" rIns="0" bIns="0" rtlCol="0">
            <a:spAutoFit/>
          </a:bodyPr>
          <a:lstStyle/>
          <a:p>
            <a:pPr marL="12700">
              <a:lnSpc>
                <a:spcPts val="6155"/>
              </a:lnSpc>
              <a:spcBef>
                <a:spcPts val="100"/>
              </a:spcBef>
            </a:pPr>
            <a:r>
              <a:rPr lang="fr-CH" sz="2800" kern="0" noProof="0" dirty="0"/>
              <a:t>Ce qui a été mis en place…</a:t>
            </a:r>
          </a:p>
        </p:txBody>
      </p:sp>
      <p:sp>
        <p:nvSpPr>
          <p:cNvPr id="6" name="object 6"/>
          <p:cNvSpPr txBox="1"/>
          <p:nvPr/>
        </p:nvSpPr>
        <p:spPr>
          <a:xfrm>
            <a:off x="439391" y="1832190"/>
            <a:ext cx="3827809" cy="655563"/>
          </a:xfrm>
          <a:prstGeom prst="rect">
            <a:avLst/>
          </a:prstGeom>
        </p:spPr>
        <p:txBody>
          <a:bodyPr vert="horz" wrap="square" lIns="0" tIns="45719" rIns="0" bIns="0" rtlCol="0">
            <a:spAutoFit/>
          </a:bodyPr>
          <a:lstStyle/>
          <a:p>
            <a:pPr marL="12065" marR="5080">
              <a:lnSpc>
                <a:spcPct val="90000"/>
              </a:lnSpc>
              <a:spcBef>
                <a:spcPts val="359"/>
              </a:spcBef>
              <a:tabLst>
                <a:tab pos="240665" algn="l"/>
              </a:tabLst>
            </a:pPr>
            <a:r>
              <a:rPr lang="fr-CH" sz="2200" spc="100" noProof="0" dirty="0">
                <a:latin typeface="Arial" panose="020B0604020202020204" pitchFamily="34" charset="0"/>
                <a:cs typeface="Calibri"/>
              </a:rPr>
              <a:t>U</a:t>
            </a:r>
            <a:r>
              <a:rPr lang="fr-CH" sz="2200" spc="55" noProof="0" dirty="0">
                <a:latin typeface="Arial" panose="020B0604020202020204" pitchFamily="34" charset="0"/>
                <a:cs typeface="Calibri"/>
              </a:rPr>
              <a:t>ne </a:t>
            </a:r>
            <a:r>
              <a:rPr lang="fr-CH" sz="2200" noProof="0" dirty="0">
                <a:latin typeface="Arial" panose="020B0604020202020204" pitchFamily="34" charset="0"/>
                <a:cs typeface="Calibri"/>
              </a:rPr>
              <a:t>petite</a:t>
            </a:r>
            <a:r>
              <a:rPr lang="fr-CH" sz="2200" spc="75" noProof="0" dirty="0">
                <a:latin typeface="Arial" panose="020B0604020202020204" pitchFamily="34" charset="0"/>
                <a:cs typeface="Calibri"/>
              </a:rPr>
              <a:t> </a:t>
            </a:r>
            <a:r>
              <a:rPr lang="fr-CH" sz="2200" spc="65" noProof="0" dirty="0">
                <a:latin typeface="Arial" panose="020B0604020202020204" pitchFamily="34" charset="0"/>
                <a:cs typeface="Calibri"/>
              </a:rPr>
              <a:t>banque d’images </a:t>
            </a:r>
            <a:r>
              <a:rPr lang="fr-CH" sz="2200" noProof="0" dirty="0">
                <a:latin typeface="Arial" panose="020B0604020202020204" pitchFamily="34" charset="0"/>
                <a:cs typeface="Calibri"/>
              </a:rPr>
              <a:t>pour</a:t>
            </a:r>
            <a:r>
              <a:rPr lang="fr-CH" sz="2200" spc="10" noProof="0" dirty="0">
                <a:latin typeface="Arial" panose="020B0604020202020204" pitchFamily="34" charset="0"/>
                <a:cs typeface="Calibri"/>
              </a:rPr>
              <a:t> </a:t>
            </a:r>
            <a:r>
              <a:rPr lang="fr-CH" sz="2200" spc="-10" noProof="0" dirty="0">
                <a:latin typeface="Arial" panose="020B0604020202020204" pitchFamily="34" charset="0"/>
                <a:cs typeface="Calibri"/>
              </a:rPr>
              <a:t>illustrer </a:t>
            </a:r>
            <a:r>
              <a:rPr lang="fr-CH" sz="2200" noProof="0" dirty="0">
                <a:latin typeface="Arial" panose="020B0604020202020204" pitchFamily="34" charset="0"/>
                <a:cs typeface="Calibri"/>
              </a:rPr>
              <a:t>votre</a:t>
            </a:r>
            <a:r>
              <a:rPr lang="fr-CH" sz="2200" spc="120" noProof="0" dirty="0">
                <a:latin typeface="Arial" panose="020B0604020202020204" pitchFamily="34" charset="0"/>
                <a:cs typeface="Calibri"/>
              </a:rPr>
              <a:t> </a:t>
            </a:r>
            <a:r>
              <a:rPr lang="fr-CH" sz="2200" spc="-10" noProof="0" dirty="0">
                <a:latin typeface="Arial" panose="020B0604020202020204" pitchFamily="34" charset="0"/>
                <a:cs typeface="Calibri"/>
              </a:rPr>
              <a:t>projet</a:t>
            </a:r>
            <a:endParaRPr lang="fr-CH" sz="2200" noProof="0" dirty="0">
              <a:latin typeface="Arial" panose="020B0604020202020204" pitchFamily="34" charset="0"/>
              <a:cs typeface="Calibri"/>
            </a:endParaRPr>
          </a:p>
        </p:txBody>
      </p:sp>
      <p:pic>
        <p:nvPicPr>
          <p:cNvPr id="7" name="object 7"/>
          <p:cNvPicPr/>
          <p:nvPr/>
        </p:nvPicPr>
        <p:blipFill>
          <a:blip r:embed="rId2" cstate="print"/>
          <a:stretch>
            <a:fillRect/>
          </a:stretch>
        </p:blipFill>
        <p:spPr>
          <a:xfrm>
            <a:off x="4876842" y="329184"/>
            <a:ext cx="3099816" cy="3099816"/>
          </a:xfrm>
          <a:prstGeom prst="rect">
            <a:avLst/>
          </a:prstGeom>
        </p:spPr>
      </p:pic>
      <p:pic>
        <p:nvPicPr>
          <p:cNvPr id="9" name="object 9"/>
          <p:cNvPicPr/>
          <p:nvPr/>
        </p:nvPicPr>
        <p:blipFill>
          <a:blip r:embed="rId3" cstate="print"/>
          <a:stretch>
            <a:fillRect/>
          </a:stretch>
        </p:blipFill>
        <p:spPr>
          <a:xfrm>
            <a:off x="4561721" y="3795547"/>
            <a:ext cx="2897886" cy="2398014"/>
          </a:xfrm>
          <a:prstGeom prst="rect">
            <a:avLst/>
          </a:prstGeom>
        </p:spPr>
      </p:pic>
      <p:pic>
        <p:nvPicPr>
          <p:cNvPr id="13" name="Image 12" descr="Une image contenant main, jouet, personne, doigt&#10;&#10;Le contenu généré par l’IA peut être incorrect.">
            <a:extLst>
              <a:ext uri="{FF2B5EF4-FFF2-40B4-BE49-F238E27FC236}">
                <a16:creationId xmlns:a16="http://schemas.microsoft.com/office/drawing/2014/main" id="{4C4E8219-0140-CD27-A5A4-C3A3A95B4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4573" y="902384"/>
            <a:ext cx="3277347" cy="2515173"/>
          </a:xfrm>
          <a:prstGeom prst="rect">
            <a:avLst/>
          </a:prstGeom>
        </p:spPr>
      </p:pic>
      <p:pic>
        <p:nvPicPr>
          <p:cNvPr id="15" name="Image 14" descr="Une image contenant clipart, dessin, Dessin animé, illustration&#10;&#10;Le contenu généré par l’IA peut être incorrect.">
            <a:extLst>
              <a:ext uri="{FF2B5EF4-FFF2-40B4-BE49-F238E27FC236}">
                <a16:creationId xmlns:a16="http://schemas.microsoft.com/office/drawing/2014/main" id="{B2A16D4E-2A84-8D95-DC61-41024B7C3D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2718" y="4075391"/>
            <a:ext cx="2486025" cy="1838325"/>
          </a:xfrm>
          <a:prstGeom prst="rect">
            <a:avLst/>
          </a:prstGeom>
        </p:spPr>
      </p:pic>
      <p:pic>
        <p:nvPicPr>
          <p:cNvPr id="17" name="Image 16" descr="Une image contenant Dessin d’enfant, art, dessin, peinture&#10;&#10;Le contenu généré par l’IA peut être incorrect.">
            <a:extLst>
              <a:ext uri="{FF2B5EF4-FFF2-40B4-BE49-F238E27FC236}">
                <a16:creationId xmlns:a16="http://schemas.microsoft.com/office/drawing/2014/main" id="{3358B5BF-BDBE-D480-B45C-0FC439E5AB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6053" y="4042054"/>
            <a:ext cx="2616970" cy="1905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E6C8312-9933-887D-270D-56F88CFC50FB}"/>
              </a:ext>
            </a:extLst>
          </p:cNvPr>
          <p:cNvPicPr>
            <a:picLocks noChangeAspect="1"/>
          </p:cNvPicPr>
          <p:nvPr/>
        </p:nvPicPr>
        <p:blipFill>
          <a:blip r:embed="rId2"/>
          <a:stretch>
            <a:fillRect/>
          </a:stretch>
        </p:blipFill>
        <p:spPr>
          <a:xfrm>
            <a:off x="1085425" y="0"/>
            <a:ext cx="10021150" cy="6858000"/>
          </a:xfrm>
          <a:prstGeom prst="rect">
            <a:avLst/>
          </a:prstGeom>
        </p:spPr>
      </p:pic>
    </p:spTree>
    <p:extLst>
      <p:ext uri="{BB962C8B-B14F-4D97-AF65-F5344CB8AC3E}">
        <p14:creationId xmlns:p14="http://schemas.microsoft.com/office/powerpoint/2010/main" val="1560927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FD28F-9287-35D3-BF97-F09898512465}"/>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24567E49-18C0-6746-8C06-F34B7A75FD82}"/>
              </a:ext>
            </a:extLst>
          </p:cNvPr>
          <p:cNvPicPr>
            <a:picLocks noChangeAspect="1"/>
          </p:cNvPicPr>
          <p:nvPr/>
        </p:nvPicPr>
        <p:blipFill>
          <a:blip r:embed="rId2"/>
          <a:stretch>
            <a:fillRect/>
          </a:stretch>
        </p:blipFill>
        <p:spPr>
          <a:xfrm>
            <a:off x="1608734" y="92653"/>
            <a:ext cx="4482350" cy="6672694"/>
          </a:xfrm>
          <a:prstGeom prst="rect">
            <a:avLst/>
          </a:prstGeom>
        </p:spPr>
      </p:pic>
      <p:pic>
        <p:nvPicPr>
          <p:cNvPr id="6" name="Image 5">
            <a:extLst>
              <a:ext uri="{FF2B5EF4-FFF2-40B4-BE49-F238E27FC236}">
                <a16:creationId xmlns:a16="http://schemas.microsoft.com/office/drawing/2014/main" id="{B3F23055-3E03-50CB-0BDB-5DA0216D0444}"/>
              </a:ext>
            </a:extLst>
          </p:cNvPr>
          <p:cNvPicPr>
            <a:picLocks noChangeAspect="1"/>
          </p:cNvPicPr>
          <p:nvPr/>
        </p:nvPicPr>
        <p:blipFill>
          <a:blip r:embed="rId3"/>
          <a:stretch>
            <a:fillRect/>
          </a:stretch>
        </p:blipFill>
        <p:spPr>
          <a:xfrm>
            <a:off x="6553200" y="337706"/>
            <a:ext cx="4953691" cy="6182588"/>
          </a:xfrm>
          <a:prstGeom prst="rect">
            <a:avLst/>
          </a:prstGeom>
        </p:spPr>
      </p:pic>
    </p:spTree>
    <p:extLst>
      <p:ext uri="{BB962C8B-B14F-4D97-AF65-F5344CB8AC3E}">
        <p14:creationId xmlns:p14="http://schemas.microsoft.com/office/powerpoint/2010/main" val="3944032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91400" y="2761456"/>
            <a:ext cx="4020126" cy="1371600"/>
          </a:xfrm>
        </p:spPr>
        <p:txBody>
          <a:bodyPr>
            <a:normAutofit/>
          </a:bodyPr>
          <a:lstStyle/>
          <a:p>
            <a:r>
              <a:rPr lang="fr-CH" sz="6000" b="1" noProof="0" dirty="0">
                <a:solidFill>
                  <a:schemeClr val="tx1">
                    <a:lumMod val="65000"/>
                    <a:lumOff val="35000"/>
                  </a:schemeClr>
                </a:solidFill>
              </a:rPr>
              <a:t>À réfléchir</a:t>
            </a:r>
          </a:p>
        </p:txBody>
      </p:sp>
      <p:graphicFrame>
        <p:nvGraphicFramePr>
          <p:cNvPr id="7" name="Espace réservé du contenu 2">
            <a:extLst>
              <a:ext uri="{FF2B5EF4-FFF2-40B4-BE49-F238E27FC236}">
                <a16:creationId xmlns:a16="http://schemas.microsoft.com/office/drawing/2014/main" id="{DA5666C8-013C-C271-E564-C6F29F5E0144}"/>
              </a:ext>
            </a:extLst>
          </p:cNvPr>
          <p:cNvGraphicFramePr>
            <a:graphicFrameLocks noGrp="1"/>
          </p:cNvGraphicFramePr>
          <p:nvPr>
            <p:ph idx="1"/>
            <p:extLst>
              <p:ext uri="{D42A27DB-BD31-4B8C-83A1-F6EECF244321}">
                <p14:modId xmlns:p14="http://schemas.microsoft.com/office/powerpoint/2010/main" val="4122846480"/>
              </p:ext>
            </p:extLst>
          </p:nvPr>
        </p:nvGraphicFramePr>
        <p:xfrm>
          <a:off x="862013" y="381001"/>
          <a:ext cx="6681787" cy="5632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7579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object 2"/>
          <p:cNvSpPr txBox="1">
            <a:spLocks noGrp="1"/>
          </p:cNvSpPr>
          <p:nvPr>
            <p:ph type="title"/>
          </p:nvPr>
        </p:nvSpPr>
        <p:spPr>
          <a:xfrm>
            <a:off x="643467" y="816638"/>
            <a:ext cx="3367359" cy="5224724"/>
          </a:xfrm>
          <a:prstGeom prst="rect">
            <a:avLst/>
          </a:prstGeom>
        </p:spPr>
        <p:txBody>
          <a:bodyPr vert="horz" lIns="91440" tIns="45720" rIns="91440" bIns="45720" rtlCol="0" anchor="ctr">
            <a:normAutofit/>
          </a:bodyPr>
          <a:lstStyle/>
          <a:p>
            <a:pPr marL="12700"/>
            <a:r>
              <a:rPr lang="fr-CH" sz="4000" spc="-30" noProof="0" dirty="0"/>
              <a:t>Procédure</a:t>
            </a:r>
          </a:p>
        </p:txBody>
      </p:sp>
      <p:sp>
        <p:nvSpPr>
          <p:cNvPr id="4" name="object 4"/>
          <p:cNvSpPr txBox="1"/>
          <p:nvPr/>
        </p:nvSpPr>
        <p:spPr>
          <a:xfrm>
            <a:off x="4654294" y="816638"/>
            <a:ext cx="5785106" cy="5224724"/>
          </a:xfrm>
          <a:prstGeom prst="rect">
            <a:avLst/>
          </a:prstGeom>
        </p:spPr>
        <p:txBody>
          <a:bodyPr vert="horz" lIns="91440" tIns="45720" rIns="91440" bIns="45720" rtlCol="0" anchor="ctr">
            <a:normAutofit/>
          </a:bodyPr>
          <a:lstStyle/>
          <a:p>
            <a:pPr marL="240665" indent="-227965">
              <a:spcBef>
                <a:spcPts val="1000"/>
              </a:spcBef>
              <a:buClr>
                <a:schemeClr val="accent1"/>
              </a:buClr>
              <a:buSzPct val="80000"/>
              <a:buFont typeface="Wingdings 3" charset="2"/>
              <a:buChar char=""/>
              <a:tabLst>
                <a:tab pos="240665" algn="l"/>
              </a:tabLst>
            </a:pPr>
            <a:r>
              <a:rPr lang="fr-CH" sz="2000" noProof="0" dirty="0">
                <a:solidFill>
                  <a:schemeClr val="tx1">
                    <a:lumMod val="75000"/>
                    <a:lumOff val="25000"/>
                  </a:schemeClr>
                </a:solidFill>
                <a:latin typeface="Arial" panose="020B0604020202020204" pitchFamily="34" charset="0"/>
              </a:rPr>
              <a:t>Formation</a:t>
            </a:r>
            <a:r>
              <a:rPr lang="fr-CH" sz="2000" spc="75" noProof="0" dirty="0">
                <a:solidFill>
                  <a:schemeClr val="tx1">
                    <a:lumMod val="75000"/>
                    <a:lumOff val="25000"/>
                  </a:schemeClr>
                </a:solidFill>
                <a:latin typeface="Arial" panose="020B0604020202020204" pitchFamily="34" charset="0"/>
              </a:rPr>
              <a:t> </a:t>
            </a:r>
            <a:r>
              <a:rPr lang="fr-CH" sz="2000" spc="55" noProof="0" dirty="0">
                <a:solidFill>
                  <a:schemeClr val="tx1">
                    <a:lumMod val="75000"/>
                    <a:lumOff val="25000"/>
                  </a:schemeClr>
                </a:solidFill>
                <a:latin typeface="Arial" panose="020B0604020202020204" pitchFamily="34" charset="0"/>
              </a:rPr>
              <a:t>organisée</a:t>
            </a:r>
            <a:r>
              <a:rPr lang="fr-CH" sz="2000" spc="80" noProof="0" dirty="0">
                <a:solidFill>
                  <a:schemeClr val="tx1">
                    <a:lumMod val="75000"/>
                    <a:lumOff val="25000"/>
                  </a:schemeClr>
                </a:solidFill>
                <a:latin typeface="Arial" panose="020B0604020202020204" pitchFamily="34" charset="0"/>
              </a:rPr>
              <a:t> </a:t>
            </a:r>
            <a:r>
              <a:rPr lang="fr-CH" sz="2000" spc="50" noProof="0" dirty="0">
                <a:solidFill>
                  <a:schemeClr val="tx1">
                    <a:lumMod val="75000"/>
                    <a:lumOff val="25000"/>
                  </a:schemeClr>
                </a:solidFill>
                <a:latin typeface="Arial" panose="020B0604020202020204" pitchFamily="34" charset="0"/>
              </a:rPr>
              <a:t>en</a:t>
            </a:r>
            <a:r>
              <a:rPr lang="fr-CH" sz="2000" spc="65" noProof="0" dirty="0">
                <a:solidFill>
                  <a:schemeClr val="tx1">
                    <a:lumMod val="75000"/>
                    <a:lumOff val="25000"/>
                  </a:schemeClr>
                </a:solidFill>
                <a:latin typeface="Arial" panose="020B0604020202020204" pitchFamily="34" charset="0"/>
              </a:rPr>
              <a:t> </a:t>
            </a:r>
            <a:r>
              <a:rPr lang="fr-CH" sz="2000" spc="55" noProof="0" dirty="0">
                <a:solidFill>
                  <a:schemeClr val="tx1">
                    <a:lumMod val="75000"/>
                    <a:lumOff val="25000"/>
                  </a:schemeClr>
                </a:solidFill>
                <a:latin typeface="Arial" panose="020B0604020202020204" pitchFamily="34" charset="0"/>
              </a:rPr>
              <a:t>3</a:t>
            </a:r>
            <a:r>
              <a:rPr lang="fr-CH" sz="2000" spc="40" noProof="0" dirty="0">
                <a:solidFill>
                  <a:schemeClr val="tx1">
                    <a:lumMod val="75000"/>
                    <a:lumOff val="25000"/>
                  </a:schemeClr>
                </a:solidFill>
                <a:latin typeface="Arial" panose="020B0604020202020204" pitchFamily="34" charset="0"/>
              </a:rPr>
              <a:t> </a:t>
            </a:r>
            <a:r>
              <a:rPr lang="fr-CH" sz="2000" spc="65" noProof="0" dirty="0">
                <a:solidFill>
                  <a:schemeClr val="tx1">
                    <a:lumMod val="75000"/>
                    <a:lumOff val="25000"/>
                  </a:schemeClr>
                </a:solidFill>
                <a:latin typeface="Arial" panose="020B0604020202020204" pitchFamily="34" charset="0"/>
              </a:rPr>
              <a:t>temps :</a:t>
            </a:r>
          </a:p>
          <a:p>
            <a:pPr marL="240665" indent="-227965">
              <a:spcBef>
                <a:spcPts val="1000"/>
              </a:spcBef>
              <a:buClr>
                <a:schemeClr val="accent1"/>
              </a:buClr>
              <a:buSzPct val="80000"/>
              <a:buFont typeface="Wingdings 3" charset="2"/>
              <a:buChar char=""/>
              <a:tabLst>
                <a:tab pos="240665" algn="l"/>
              </a:tabLst>
            </a:pPr>
            <a:endParaRPr lang="fr-CH" sz="2000" noProof="0" dirty="0">
              <a:solidFill>
                <a:schemeClr val="tx1">
                  <a:lumMod val="75000"/>
                  <a:lumOff val="25000"/>
                </a:schemeClr>
              </a:solidFill>
              <a:latin typeface="Arial" panose="020B0604020202020204" pitchFamily="34" charset="0"/>
            </a:endParaRPr>
          </a:p>
          <a:p>
            <a:pPr marL="927100" lvl="1" indent="-457200">
              <a:spcBef>
                <a:spcPts val="1000"/>
              </a:spcBef>
              <a:buClr>
                <a:schemeClr val="accent1"/>
              </a:buClr>
              <a:buSzPct val="80000"/>
              <a:buFont typeface="+mj-lt"/>
              <a:buAutoNum type="arabicPeriod"/>
              <a:tabLst>
                <a:tab pos="697865" algn="l"/>
              </a:tabLst>
            </a:pPr>
            <a:r>
              <a:rPr lang="fr-CH" sz="2000" noProof="0" dirty="0">
                <a:solidFill>
                  <a:schemeClr val="tx1">
                    <a:lumMod val="75000"/>
                    <a:lumOff val="25000"/>
                  </a:schemeClr>
                </a:solidFill>
                <a:latin typeface="Arial" panose="020B0604020202020204" pitchFamily="34" charset="0"/>
              </a:rPr>
              <a:t>Formation</a:t>
            </a:r>
            <a:r>
              <a:rPr lang="fr-CH" sz="2000" spc="70" noProof="0" dirty="0">
                <a:solidFill>
                  <a:schemeClr val="tx1">
                    <a:lumMod val="75000"/>
                    <a:lumOff val="25000"/>
                  </a:schemeClr>
                </a:solidFill>
                <a:latin typeface="Arial" panose="020B0604020202020204" pitchFamily="34" charset="0"/>
              </a:rPr>
              <a:t> </a:t>
            </a:r>
            <a:r>
              <a:rPr lang="fr-CH" sz="2000" spc="50" noProof="0" dirty="0">
                <a:solidFill>
                  <a:schemeClr val="tx1">
                    <a:lumMod val="75000"/>
                    <a:lumOff val="25000"/>
                  </a:schemeClr>
                </a:solidFill>
                <a:latin typeface="Arial" panose="020B0604020202020204" pitchFamily="34" charset="0"/>
              </a:rPr>
              <a:t>en</a:t>
            </a:r>
            <a:r>
              <a:rPr lang="fr-CH" sz="2000" spc="70" noProof="0" dirty="0">
                <a:solidFill>
                  <a:schemeClr val="tx1">
                    <a:lumMod val="75000"/>
                    <a:lumOff val="25000"/>
                  </a:schemeClr>
                </a:solidFill>
                <a:latin typeface="Arial" panose="020B0604020202020204" pitchFamily="34" charset="0"/>
              </a:rPr>
              <a:t> </a:t>
            </a:r>
            <a:r>
              <a:rPr lang="fr-CH" sz="2000" noProof="0" dirty="0">
                <a:solidFill>
                  <a:schemeClr val="tx1">
                    <a:lumMod val="75000"/>
                    <a:lumOff val="25000"/>
                  </a:schemeClr>
                </a:solidFill>
                <a:latin typeface="Arial" panose="020B0604020202020204" pitchFamily="34" charset="0"/>
              </a:rPr>
              <a:t>groupe,</a:t>
            </a:r>
            <a:r>
              <a:rPr lang="fr-CH" sz="2000" spc="40" noProof="0" dirty="0">
                <a:solidFill>
                  <a:schemeClr val="tx1">
                    <a:lumMod val="75000"/>
                    <a:lumOff val="25000"/>
                  </a:schemeClr>
                </a:solidFill>
                <a:latin typeface="Arial" panose="020B0604020202020204" pitchFamily="34" charset="0"/>
              </a:rPr>
              <a:t> </a:t>
            </a:r>
            <a:r>
              <a:rPr lang="fr-CH" sz="2000" spc="75" noProof="0" dirty="0">
                <a:solidFill>
                  <a:schemeClr val="tx1">
                    <a:lumMod val="75000"/>
                    <a:lumOff val="25000"/>
                  </a:schemeClr>
                </a:solidFill>
                <a:latin typeface="Arial" panose="020B0604020202020204" pitchFamily="34" charset="0"/>
              </a:rPr>
              <a:t>temps</a:t>
            </a:r>
            <a:r>
              <a:rPr lang="fr-CH" sz="2000" spc="80" noProof="0" dirty="0">
                <a:solidFill>
                  <a:schemeClr val="tx1">
                    <a:lumMod val="75000"/>
                    <a:lumOff val="25000"/>
                  </a:schemeClr>
                </a:solidFill>
                <a:latin typeface="Arial" panose="020B0604020202020204" pitchFamily="34" charset="0"/>
              </a:rPr>
              <a:t> </a:t>
            </a:r>
            <a:r>
              <a:rPr lang="fr-CH" sz="2000" spc="65" noProof="0" dirty="0">
                <a:solidFill>
                  <a:schemeClr val="tx1">
                    <a:lumMod val="75000"/>
                    <a:lumOff val="25000"/>
                  </a:schemeClr>
                </a:solidFill>
                <a:latin typeface="Arial" panose="020B0604020202020204" pitchFamily="34" charset="0"/>
              </a:rPr>
              <a:t>de </a:t>
            </a:r>
            <a:r>
              <a:rPr lang="fr-CH" sz="2000" noProof="0" dirty="0">
                <a:solidFill>
                  <a:schemeClr val="tx1">
                    <a:lumMod val="75000"/>
                    <a:lumOff val="25000"/>
                  </a:schemeClr>
                </a:solidFill>
                <a:latin typeface="Arial" panose="020B0604020202020204" pitchFamily="34" charset="0"/>
              </a:rPr>
              <a:t>théorie</a:t>
            </a:r>
            <a:r>
              <a:rPr lang="fr-CH" sz="2000" spc="75" noProof="0" dirty="0">
                <a:solidFill>
                  <a:schemeClr val="tx1">
                    <a:lumMod val="75000"/>
                    <a:lumOff val="25000"/>
                  </a:schemeClr>
                </a:solidFill>
                <a:latin typeface="Arial" panose="020B0604020202020204" pitchFamily="34" charset="0"/>
              </a:rPr>
              <a:t> </a:t>
            </a:r>
            <a:r>
              <a:rPr lang="fr-CH" sz="2000" noProof="0" dirty="0">
                <a:solidFill>
                  <a:schemeClr val="tx1">
                    <a:lumMod val="75000"/>
                    <a:lumOff val="25000"/>
                  </a:schemeClr>
                </a:solidFill>
                <a:latin typeface="Arial" panose="020B0604020202020204" pitchFamily="34" charset="0"/>
              </a:rPr>
              <a:t>et</a:t>
            </a:r>
            <a:r>
              <a:rPr lang="fr-CH" sz="2000" spc="50" noProof="0" dirty="0">
                <a:solidFill>
                  <a:schemeClr val="tx1">
                    <a:lumMod val="75000"/>
                    <a:lumOff val="25000"/>
                  </a:schemeClr>
                </a:solidFill>
                <a:latin typeface="Arial" panose="020B0604020202020204" pitchFamily="34" charset="0"/>
              </a:rPr>
              <a:t> </a:t>
            </a:r>
            <a:r>
              <a:rPr lang="fr-CH" sz="2000" spc="45" noProof="0" dirty="0">
                <a:solidFill>
                  <a:schemeClr val="tx1">
                    <a:lumMod val="75000"/>
                    <a:lumOff val="25000"/>
                  </a:schemeClr>
                </a:solidFill>
                <a:latin typeface="Arial" panose="020B0604020202020204" pitchFamily="34" charset="0"/>
              </a:rPr>
              <a:t>d’échange</a:t>
            </a:r>
            <a:endParaRPr lang="fr-CH" sz="2000" noProof="0" dirty="0">
              <a:solidFill>
                <a:schemeClr val="tx1">
                  <a:lumMod val="75000"/>
                  <a:lumOff val="25000"/>
                </a:schemeClr>
              </a:solidFill>
              <a:latin typeface="Arial" panose="020B0604020202020204" pitchFamily="34" charset="0"/>
            </a:endParaRPr>
          </a:p>
          <a:p>
            <a:pPr marL="927100" lvl="1" indent="-457200">
              <a:spcBef>
                <a:spcPts val="1000"/>
              </a:spcBef>
              <a:buClr>
                <a:schemeClr val="accent1"/>
              </a:buClr>
              <a:buSzPct val="80000"/>
              <a:buFont typeface="+mj-lt"/>
              <a:buAutoNum type="arabicPeriod"/>
              <a:tabLst>
                <a:tab pos="697865" algn="l"/>
              </a:tabLst>
            </a:pPr>
            <a:r>
              <a:rPr lang="fr-CH" sz="2000" noProof="0" dirty="0">
                <a:solidFill>
                  <a:schemeClr val="tx1">
                    <a:lumMod val="75000"/>
                    <a:lumOff val="25000"/>
                  </a:schemeClr>
                </a:solidFill>
                <a:latin typeface="Arial" panose="020B0604020202020204" pitchFamily="34" charset="0"/>
              </a:rPr>
              <a:t>Temps</a:t>
            </a:r>
            <a:r>
              <a:rPr lang="fr-CH" sz="2000" spc="65" noProof="0" dirty="0">
                <a:solidFill>
                  <a:schemeClr val="tx1">
                    <a:lumMod val="75000"/>
                    <a:lumOff val="25000"/>
                  </a:schemeClr>
                </a:solidFill>
                <a:latin typeface="Arial" panose="020B0604020202020204" pitchFamily="34" charset="0"/>
              </a:rPr>
              <a:t> de</a:t>
            </a:r>
            <a:r>
              <a:rPr lang="fr-CH" sz="2000" spc="50" noProof="0" dirty="0">
                <a:solidFill>
                  <a:schemeClr val="tx1">
                    <a:lumMod val="75000"/>
                    <a:lumOff val="25000"/>
                  </a:schemeClr>
                </a:solidFill>
                <a:latin typeface="Arial" panose="020B0604020202020204" pitchFamily="34" charset="0"/>
              </a:rPr>
              <a:t> </a:t>
            </a:r>
            <a:r>
              <a:rPr lang="fr-CH" sz="2000" noProof="0" dirty="0">
                <a:solidFill>
                  <a:schemeClr val="tx1">
                    <a:lumMod val="75000"/>
                    <a:lumOff val="25000"/>
                  </a:schemeClr>
                </a:solidFill>
                <a:latin typeface="Arial" panose="020B0604020202020204" pitchFamily="34" charset="0"/>
              </a:rPr>
              <a:t>travail</a:t>
            </a:r>
            <a:r>
              <a:rPr lang="fr-CH" sz="2000" spc="80" noProof="0" dirty="0">
                <a:solidFill>
                  <a:schemeClr val="tx1">
                    <a:lumMod val="75000"/>
                    <a:lumOff val="25000"/>
                  </a:schemeClr>
                </a:solidFill>
                <a:latin typeface="Arial" panose="020B0604020202020204" pitchFamily="34" charset="0"/>
              </a:rPr>
              <a:t> </a:t>
            </a:r>
            <a:r>
              <a:rPr lang="fr-CH" sz="2000" spc="45" noProof="0" dirty="0">
                <a:solidFill>
                  <a:schemeClr val="tx1">
                    <a:lumMod val="75000"/>
                    <a:lumOff val="25000"/>
                  </a:schemeClr>
                </a:solidFill>
                <a:latin typeface="Arial" panose="020B0604020202020204" pitchFamily="34" charset="0"/>
              </a:rPr>
              <a:t>individuel </a:t>
            </a:r>
            <a:r>
              <a:rPr lang="fr-CH" sz="2000" noProof="0" dirty="0">
                <a:solidFill>
                  <a:schemeClr val="tx1">
                    <a:lumMod val="75000"/>
                    <a:lumOff val="25000"/>
                  </a:schemeClr>
                </a:solidFill>
                <a:latin typeface="Arial" panose="020B0604020202020204" pitchFamily="34" charset="0"/>
              </a:rPr>
              <a:t>pour</a:t>
            </a:r>
            <a:r>
              <a:rPr lang="fr-CH" sz="2000" spc="35" noProof="0" dirty="0">
                <a:solidFill>
                  <a:schemeClr val="tx1">
                    <a:lumMod val="75000"/>
                    <a:lumOff val="25000"/>
                  </a:schemeClr>
                </a:solidFill>
                <a:latin typeface="Arial" panose="020B0604020202020204" pitchFamily="34" charset="0"/>
              </a:rPr>
              <a:t> </a:t>
            </a:r>
            <a:r>
              <a:rPr lang="fr-CH" sz="2000" spc="110" noProof="0" dirty="0">
                <a:solidFill>
                  <a:schemeClr val="tx1">
                    <a:lumMod val="75000"/>
                    <a:lumOff val="25000"/>
                  </a:schemeClr>
                </a:solidFill>
                <a:latin typeface="Arial" panose="020B0604020202020204" pitchFamily="34" charset="0"/>
              </a:rPr>
              <a:t>les</a:t>
            </a:r>
            <a:r>
              <a:rPr lang="fr-CH" sz="2000" spc="55" noProof="0" dirty="0">
                <a:solidFill>
                  <a:schemeClr val="tx1">
                    <a:lumMod val="75000"/>
                    <a:lumOff val="25000"/>
                  </a:schemeClr>
                </a:solidFill>
                <a:latin typeface="Arial" panose="020B0604020202020204" pitchFamily="34" charset="0"/>
              </a:rPr>
              <a:t> </a:t>
            </a:r>
            <a:r>
              <a:rPr lang="fr-CH" sz="2000" spc="50" noProof="0" dirty="0">
                <a:solidFill>
                  <a:schemeClr val="tx1">
                    <a:lumMod val="75000"/>
                    <a:lumOff val="25000"/>
                  </a:schemeClr>
                </a:solidFill>
                <a:latin typeface="Arial" panose="020B0604020202020204" pitchFamily="34" charset="0"/>
              </a:rPr>
              <a:t>AF</a:t>
            </a:r>
            <a:endParaRPr lang="fr-CH" sz="2000" noProof="0" dirty="0">
              <a:solidFill>
                <a:schemeClr val="tx1">
                  <a:lumMod val="75000"/>
                  <a:lumOff val="25000"/>
                </a:schemeClr>
              </a:solidFill>
              <a:latin typeface="Arial" panose="020B0604020202020204" pitchFamily="34" charset="0"/>
            </a:endParaRPr>
          </a:p>
          <a:p>
            <a:pPr marL="927100" lvl="1" indent="-457200">
              <a:spcBef>
                <a:spcPts val="1000"/>
              </a:spcBef>
              <a:buClr>
                <a:schemeClr val="accent1"/>
              </a:buClr>
              <a:buSzPct val="80000"/>
              <a:buFont typeface="+mj-lt"/>
              <a:buAutoNum type="arabicPeriod"/>
              <a:tabLst>
                <a:tab pos="753745" algn="l"/>
              </a:tabLst>
            </a:pPr>
            <a:r>
              <a:rPr lang="fr-CH" sz="2000" spc="55" noProof="0" dirty="0">
                <a:solidFill>
                  <a:schemeClr val="tx1">
                    <a:lumMod val="75000"/>
                    <a:lumOff val="25000"/>
                  </a:schemeClr>
                </a:solidFill>
                <a:latin typeface="Arial" panose="020B0604020202020204" pitchFamily="34" charset="0"/>
              </a:rPr>
              <a:t>Finalisation</a:t>
            </a:r>
            <a:r>
              <a:rPr lang="fr-CH" sz="2000" spc="90" noProof="0" dirty="0">
                <a:solidFill>
                  <a:schemeClr val="tx1">
                    <a:lumMod val="75000"/>
                    <a:lumOff val="25000"/>
                  </a:schemeClr>
                </a:solidFill>
                <a:latin typeface="Arial" panose="020B0604020202020204" pitchFamily="34" charset="0"/>
              </a:rPr>
              <a:t> </a:t>
            </a:r>
            <a:r>
              <a:rPr lang="fr-CH" sz="2000" spc="100" noProof="0" dirty="0">
                <a:solidFill>
                  <a:schemeClr val="tx1">
                    <a:lumMod val="75000"/>
                    <a:lumOff val="25000"/>
                  </a:schemeClr>
                </a:solidFill>
                <a:latin typeface="Arial" panose="020B0604020202020204" pitchFamily="34" charset="0"/>
              </a:rPr>
              <a:t>des</a:t>
            </a:r>
            <a:r>
              <a:rPr lang="fr-CH" sz="2000" spc="85" noProof="0" dirty="0">
                <a:solidFill>
                  <a:schemeClr val="tx1">
                    <a:lumMod val="75000"/>
                    <a:lumOff val="25000"/>
                  </a:schemeClr>
                </a:solidFill>
                <a:latin typeface="Arial" panose="020B0604020202020204" pitchFamily="34" charset="0"/>
              </a:rPr>
              <a:t> </a:t>
            </a:r>
            <a:r>
              <a:rPr lang="fr-CH" sz="2000" noProof="0" dirty="0">
                <a:solidFill>
                  <a:schemeClr val="tx1">
                    <a:lumMod val="75000"/>
                    <a:lumOff val="25000"/>
                  </a:schemeClr>
                </a:solidFill>
                <a:latin typeface="Arial" panose="020B0604020202020204" pitchFamily="34" charset="0"/>
              </a:rPr>
              <a:t>projets</a:t>
            </a:r>
            <a:r>
              <a:rPr lang="fr-CH" sz="2000" spc="70" noProof="0" dirty="0">
                <a:solidFill>
                  <a:schemeClr val="tx1">
                    <a:lumMod val="75000"/>
                    <a:lumOff val="25000"/>
                  </a:schemeClr>
                </a:solidFill>
                <a:latin typeface="Arial" panose="020B0604020202020204" pitchFamily="34" charset="0"/>
              </a:rPr>
              <a:t> </a:t>
            </a:r>
            <a:r>
              <a:rPr lang="fr-CH" sz="2000" spc="50" noProof="0" dirty="0">
                <a:solidFill>
                  <a:schemeClr val="tx1">
                    <a:lumMod val="75000"/>
                    <a:lumOff val="25000"/>
                  </a:schemeClr>
                </a:solidFill>
                <a:latin typeface="Arial" panose="020B0604020202020204" pitchFamily="34" charset="0"/>
              </a:rPr>
              <a:t>en</a:t>
            </a:r>
            <a:r>
              <a:rPr lang="fr-CH" sz="2000" spc="75" noProof="0" dirty="0">
                <a:solidFill>
                  <a:schemeClr val="tx1">
                    <a:lumMod val="75000"/>
                    <a:lumOff val="25000"/>
                  </a:schemeClr>
                </a:solidFill>
                <a:latin typeface="Arial" panose="020B0604020202020204" pitchFamily="34" charset="0"/>
              </a:rPr>
              <a:t> </a:t>
            </a:r>
            <a:r>
              <a:rPr lang="fr-CH" sz="2000" noProof="0" dirty="0">
                <a:solidFill>
                  <a:schemeClr val="tx1">
                    <a:lumMod val="75000"/>
                    <a:lumOff val="25000"/>
                  </a:schemeClr>
                </a:solidFill>
                <a:latin typeface="Arial" panose="020B0604020202020204" pitchFamily="34" charset="0"/>
              </a:rPr>
              <a:t>petits</a:t>
            </a:r>
            <a:r>
              <a:rPr lang="fr-CH" sz="2000" spc="75" noProof="0" dirty="0">
                <a:solidFill>
                  <a:schemeClr val="tx1">
                    <a:lumMod val="75000"/>
                    <a:lumOff val="25000"/>
                  </a:schemeClr>
                </a:solidFill>
                <a:latin typeface="Arial" panose="020B0604020202020204" pitchFamily="34" charset="0"/>
              </a:rPr>
              <a:t> </a:t>
            </a:r>
            <a:r>
              <a:rPr lang="fr-CH" sz="2000" spc="45" noProof="0" dirty="0">
                <a:solidFill>
                  <a:schemeClr val="tx1">
                    <a:lumMod val="75000"/>
                    <a:lumOff val="25000"/>
                  </a:schemeClr>
                </a:solidFill>
                <a:latin typeface="Arial" panose="020B0604020202020204" pitchFamily="34" charset="0"/>
              </a:rPr>
              <a:t>groupes</a:t>
            </a:r>
            <a:endParaRPr lang="fr-CH" sz="2000" noProof="0" dirty="0">
              <a:solidFill>
                <a:schemeClr val="tx1">
                  <a:lumMod val="75000"/>
                  <a:lumOff val="25000"/>
                </a:schemeClr>
              </a:solidFill>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object 6"/>
          <p:cNvSpPr txBox="1"/>
          <p:nvPr/>
        </p:nvSpPr>
        <p:spPr>
          <a:xfrm>
            <a:off x="331698" y="962738"/>
            <a:ext cx="10287000" cy="1605557"/>
          </a:xfrm>
          <a:prstGeom prst="rect">
            <a:avLst/>
          </a:prstGeom>
        </p:spPr>
        <p:txBody>
          <a:bodyPr vert="horz" lIns="91440" tIns="45720" rIns="91440" bIns="45720" rtlCol="0">
            <a:normAutofit/>
          </a:bodyPr>
          <a:lstStyle/>
          <a:p>
            <a:pPr marL="12700" marR="5080">
              <a:spcBef>
                <a:spcPts val="1000"/>
              </a:spcBef>
              <a:buClr>
                <a:schemeClr val="accent1"/>
              </a:buClr>
              <a:buSzPct val="80000"/>
            </a:pPr>
            <a:r>
              <a:rPr lang="fr-CH" sz="2000" spc="10" noProof="0" dirty="0">
                <a:solidFill>
                  <a:schemeClr val="tx1">
                    <a:lumMod val="75000"/>
                    <a:lumOff val="25000"/>
                  </a:schemeClr>
                </a:solidFill>
                <a:latin typeface="Arial" panose="020B0604020202020204" pitchFamily="34" charset="0"/>
              </a:rPr>
              <a:t>La rédaction</a:t>
            </a:r>
            <a:r>
              <a:rPr lang="fr-CH" sz="2000" spc="-10" noProof="0" dirty="0">
                <a:solidFill>
                  <a:schemeClr val="tx1">
                    <a:lumMod val="75000"/>
                    <a:lumOff val="25000"/>
                  </a:schemeClr>
                </a:solidFill>
                <a:latin typeface="Arial" panose="020B0604020202020204" pitchFamily="34" charset="0"/>
              </a:rPr>
              <a:t> est </a:t>
            </a:r>
            <a:r>
              <a:rPr lang="fr-CH" sz="2000" spc="65" noProof="0" dirty="0">
                <a:solidFill>
                  <a:schemeClr val="tx1">
                    <a:lumMod val="75000"/>
                    <a:lumOff val="25000"/>
                  </a:schemeClr>
                </a:solidFill>
                <a:latin typeface="Arial" panose="020B0604020202020204" pitchFamily="34" charset="0"/>
              </a:rPr>
              <a:t>compliquée pour vous ?</a:t>
            </a:r>
          </a:p>
          <a:p>
            <a:pPr marL="12700" marR="5080">
              <a:spcBef>
                <a:spcPts val="1000"/>
              </a:spcBef>
              <a:buClr>
                <a:schemeClr val="accent1"/>
              </a:buClr>
              <a:buSzPct val="80000"/>
            </a:pPr>
            <a:r>
              <a:rPr lang="fr-CH" sz="2000" spc="65" noProof="0" dirty="0">
                <a:solidFill>
                  <a:schemeClr val="tx1">
                    <a:lumMod val="75000"/>
                    <a:lumOff val="25000"/>
                  </a:schemeClr>
                </a:solidFill>
                <a:latin typeface="Arial" panose="020B0604020202020204" pitchFamily="34" charset="0"/>
              </a:rPr>
              <a:t>Nous avons </a:t>
            </a:r>
            <a:r>
              <a:rPr lang="fr-CH" sz="2000" spc="100" noProof="0" dirty="0">
                <a:solidFill>
                  <a:schemeClr val="tx1">
                    <a:lumMod val="75000"/>
                    <a:lumOff val="25000"/>
                  </a:schemeClr>
                </a:solidFill>
                <a:latin typeface="Arial" panose="020B0604020202020204" pitchFamily="34" charset="0"/>
              </a:rPr>
              <a:t>des</a:t>
            </a:r>
            <a:r>
              <a:rPr lang="fr-CH" sz="2000" spc="10" noProof="0" dirty="0">
                <a:solidFill>
                  <a:schemeClr val="tx1">
                    <a:lumMod val="75000"/>
                    <a:lumOff val="25000"/>
                  </a:schemeClr>
                </a:solidFill>
                <a:latin typeface="Arial" panose="020B0604020202020204" pitchFamily="34" charset="0"/>
              </a:rPr>
              <a:t> </a:t>
            </a:r>
            <a:r>
              <a:rPr lang="fr-CH" sz="2000" spc="70" noProof="0" dirty="0">
                <a:solidFill>
                  <a:schemeClr val="tx1">
                    <a:lumMod val="75000"/>
                    <a:lumOff val="25000"/>
                  </a:schemeClr>
                </a:solidFill>
                <a:latin typeface="Arial" panose="020B0604020202020204" pitchFamily="34" charset="0"/>
              </a:rPr>
              <a:t>fiches</a:t>
            </a:r>
            <a:r>
              <a:rPr lang="fr-CH" sz="2000" spc="-50" noProof="0" dirty="0">
                <a:solidFill>
                  <a:schemeClr val="tx1">
                    <a:lumMod val="75000"/>
                    <a:lumOff val="25000"/>
                  </a:schemeClr>
                </a:solidFill>
                <a:latin typeface="Arial" panose="020B0604020202020204" pitchFamily="34" charset="0"/>
              </a:rPr>
              <a:t> </a:t>
            </a:r>
            <a:r>
              <a:rPr lang="fr-CH" sz="2000" noProof="0" dirty="0">
                <a:solidFill>
                  <a:schemeClr val="tx1">
                    <a:lumMod val="75000"/>
                    <a:lumOff val="25000"/>
                  </a:schemeClr>
                </a:solidFill>
                <a:latin typeface="Arial" panose="020B0604020202020204" pitchFamily="34" charset="0"/>
              </a:rPr>
              <a:t>par</a:t>
            </a:r>
            <a:r>
              <a:rPr lang="fr-CH" sz="2000" spc="-25" noProof="0" dirty="0">
                <a:solidFill>
                  <a:schemeClr val="tx1">
                    <a:lumMod val="75000"/>
                    <a:lumOff val="25000"/>
                  </a:schemeClr>
                </a:solidFill>
                <a:latin typeface="Arial" panose="020B0604020202020204" pitchFamily="34" charset="0"/>
              </a:rPr>
              <a:t> </a:t>
            </a:r>
            <a:r>
              <a:rPr lang="fr-CH" sz="2000" spc="70" noProof="0" dirty="0">
                <a:solidFill>
                  <a:schemeClr val="tx1">
                    <a:lumMod val="75000"/>
                    <a:lumOff val="25000"/>
                  </a:schemeClr>
                </a:solidFill>
                <a:latin typeface="Arial" panose="020B0604020202020204" pitchFamily="34" charset="0"/>
              </a:rPr>
              <a:t>thèmes</a:t>
            </a:r>
            <a:r>
              <a:rPr lang="fr-CH" sz="2000" spc="-35" noProof="0" dirty="0">
                <a:solidFill>
                  <a:schemeClr val="tx1">
                    <a:lumMod val="75000"/>
                    <a:lumOff val="25000"/>
                  </a:schemeClr>
                </a:solidFill>
                <a:latin typeface="Arial" panose="020B0604020202020204" pitchFamily="34" charset="0"/>
              </a:rPr>
              <a:t> </a:t>
            </a:r>
            <a:r>
              <a:rPr lang="fr-CH" sz="2000" spc="75" noProof="0" dirty="0">
                <a:solidFill>
                  <a:schemeClr val="tx1">
                    <a:lumMod val="75000"/>
                    <a:lumOff val="25000"/>
                  </a:schemeClr>
                </a:solidFill>
                <a:latin typeface="Arial" panose="020B0604020202020204" pitchFamily="34" charset="0"/>
              </a:rPr>
              <a:t>avec</a:t>
            </a:r>
            <a:r>
              <a:rPr lang="fr-CH" sz="2000" spc="-30" noProof="0" dirty="0">
                <a:solidFill>
                  <a:schemeClr val="tx1">
                    <a:lumMod val="75000"/>
                    <a:lumOff val="25000"/>
                  </a:schemeClr>
                </a:solidFill>
                <a:latin typeface="Arial" panose="020B0604020202020204" pitchFamily="34" charset="0"/>
              </a:rPr>
              <a:t> </a:t>
            </a:r>
            <a:r>
              <a:rPr lang="fr-CH" sz="2000" spc="100" noProof="0" dirty="0">
                <a:solidFill>
                  <a:schemeClr val="tx1">
                    <a:lumMod val="75000"/>
                    <a:lumOff val="25000"/>
                  </a:schemeClr>
                </a:solidFill>
                <a:latin typeface="Arial" panose="020B0604020202020204" pitchFamily="34" charset="0"/>
              </a:rPr>
              <a:t>des</a:t>
            </a:r>
            <a:r>
              <a:rPr lang="fr-CH" sz="2000" spc="-30" noProof="0" dirty="0">
                <a:solidFill>
                  <a:schemeClr val="tx1">
                    <a:lumMod val="75000"/>
                    <a:lumOff val="25000"/>
                  </a:schemeClr>
                </a:solidFill>
                <a:latin typeface="Arial" panose="020B0604020202020204" pitchFamily="34" charset="0"/>
              </a:rPr>
              <a:t> </a:t>
            </a:r>
            <a:r>
              <a:rPr lang="fr-CH" sz="2000" spc="70" noProof="0" dirty="0">
                <a:solidFill>
                  <a:schemeClr val="tx1">
                    <a:lumMod val="75000"/>
                    <a:lumOff val="25000"/>
                  </a:schemeClr>
                </a:solidFill>
                <a:latin typeface="Arial" panose="020B0604020202020204" pitchFamily="34" charset="0"/>
              </a:rPr>
              <a:t>mots</a:t>
            </a:r>
            <a:r>
              <a:rPr lang="fr-CH" sz="2000" spc="-10" noProof="0" dirty="0">
                <a:solidFill>
                  <a:schemeClr val="tx1">
                    <a:lumMod val="75000"/>
                    <a:lumOff val="25000"/>
                  </a:schemeClr>
                </a:solidFill>
                <a:latin typeface="Arial" panose="020B0604020202020204" pitchFamily="34" charset="0"/>
              </a:rPr>
              <a:t> </a:t>
            </a:r>
            <a:r>
              <a:rPr lang="fr-CH" sz="2000" spc="120" noProof="0" dirty="0">
                <a:solidFill>
                  <a:schemeClr val="tx1">
                    <a:lumMod val="75000"/>
                    <a:lumOff val="25000"/>
                  </a:schemeClr>
                </a:solidFill>
                <a:latin typeface="Arial" panose="020B0604020202020204" pitchFamily="34" charset="0"/>
              </a:rPr>
              <a:t>clés</a:t>
            </a:r>
            <a:r>
              <a:rPr lang="fr-CH" sz="2000" spc="-20" noProof="0" dirty="0">
                <a:solidFill>
                  <a:schemeClr val="tx1">
                    <a:lumMod val="75000"/>
                    <a:lumOff val="25000"/>
                  </a:schemeClr>
                </a:solidFill>
                <a:latin typeface="Arial" panose="020B0604020202020204" pitchFamily="34" charset="0"/>
              </a:rPr>
              <a:t> </a:t>
            </a:r>
            <a:r>
              <a:rPr lang="fr-CH" sz="2000" noProof="0" dirty="0">
                <a:solidFill>
                  <a:schemeClr val="tx1">
                    <a:lumMod val="75000"/>
                    <a:lumOff val="25000"/>
                  </a:schemeClr>
                </a:solidFill>
                <a:latin typeface="Arial" panose="020B0604020202020204" pitchFamily="34" charset="0"/>
              </a:rPr>
              <a:t>et</a:t>
            </a:r>
            <a:r>
              <a:rPr lang="fr-CH" sz="2000" spc="-25" noProof="0" dirty="0">
                <a:solidFill>
                  <a:schemeClr val="tx1">
                    <a:lumMod val="75000"/>
                    <a:lumOff val="25000"/>
                  </a:schemeClr>
                </a:solidFill>
                <a:latin typeface="Arial" panose="020B0604020202020204" pitchFamily="34" charset="0"/>
              </a:rPr>
              <a:t> </a:t>
            </a:r>
            <a:r>
              <a:rPr lang="fr-CH" sz="2000" spc="75" noProof="0" dirty="0">
                <a:solidFill>
                  <a:schemeClr val="tx1">
                    <a:lumMod val="75000"/>
                    <a:lumOff val="25000"/>
                  </a:schemeClr>
                </a:solidFill>
                <a:latin typeface="Arial" panose="020B0604020202020204" pitchFamily="34" charset="0"/>
              </a:rPr>
              <a:t>des </a:t>
            </a:r>
            <a:r>
              <a:rPr lang="fr-CH" sz="2000" spc="70" noProof="0" dirty="0">
                <a:solidFill>
                  <a:schemeClr val="tx1">
                    <a:lumMod val="75000"/>
                    <a:lumOff val="25000"/>
                  </a:schemeClr>
                </a:solidFill>
                <a:latin typeface="Arial" panose="020B0604020202020204" pitchFamily="34" charset="0"/>
              </a:rPr>
              <a:t>phrases</a:t>
            </a:r>
            <a:r>
              <a:rPr lang="fr-CH" sz="2000" spc="50" noProof="0" dirty="0">
                <a:solidFill>
                  <a:schemeClr val="tx1">
                    <a:lumMod val="75000"/>
                    <a:lumOff val="25000"/>
                  </a:schemeClr>
                </a:solidFill>
                <a:latin typeface="Arial" panose="020B0604020202020204" pitchFamily="34" charset="0"/>
              </a:rPr>
              <a:t> </a:t>
            </a:r>
            <a:r>
              <a:rPr lang="fr-CH" sz="2000" noProof="0" dirty="0">
                <a:solidFill>
                  <a:schemeClr val="tx1">
                    <a:lumMod val="75000"/>
                    <a:lumOff val="25000"/>
                  </a:schemeClr>
                </a:solidFill>
                <a:latin typeface="Arial" panose="020B0604020202020204" pitchFamily="34" charset="0"/>
              </a:rPr>
              <a:t>pour</a:t>
            </a:r>
            <a:r>
              <a:rPr lang="fr-CH" sz="2000" spc="30" noProof="0" dirty="0">
                <a:solidFill>
                  <a:schemeClr val="tx1">
                    <a:lumMod val="75000"/>
                    <a:lumOff val="25000"/>
                  </a:schemeClr>
                </a:solidFill>
                <a:latin typeface="Arial" panose="020B0604020202020204" pitchFamily="34" charset="0"/>
              </a:rPr>
              <a:t> </a:t>
            </a:r>
            <a:r>
              <a:rPr lang="fr-CH" sz="2000" noProof="0" dirty="0">
                <a:solidFill>
                  <a:schemeClr val="tx1">
                    <a:lumMod val="75000"/>
                    <a:lumOff val="25000"/>
                  </a:schemeClr>
                </a:solidFill>
                <a:latin typeface="Arial" panose="020B0604020202020204" pitchFamily="34" charset="0"/>
              </a:rPr>
              <a:t>s’en</a:t>
            </a:r>
            <a:r>
              <a:rPr lang="fr-CH" sz="2000" spc="45" noProof="0" dirty="0">
                <a:solidFill>
                  <a:schemeClr val="tx1">
                    <a:lumMod val="75000"/>
                    <a:lumOff val="25000"/>
                  </a:schemeClr>
                </a:solidFill>
                <a:latin typeface="Arial" panose="020B0604020202020204" pitchFamily="34" charset="0"/>
              </a:rPr>
              <a:t> </a:t>
            </a:r>
            <a:r>
              <a:rPr lang="fr-CH" sz="2000" noProof="0" dirty="0">
                <a:solidFill>
                  <a:schemeClr val="tx1">
                    <a:lumMod val="75000"/>
                    <a:lumOff val="25000"/>
                  </a:schemeClr>
                </a:solidFill>
                <a:latin typeface="Arial" panose="020B0604020202020204" pitchFamily="34" charset="0"/>
              </a:rPr>
              <a:t>inspirer</a:t>
            </a:r>
            <a:r>
              <a:rPr lang="fr-CH" sz="2000" spc="40" noProof="0" dirty="0">
                <a:solidFill>
                  <a:schemeClr val="tx1">
                    <a:lumMod val="75000"/>
                    <a:lumOff val="25000"/>
                  </a:schemeClr>
                </a:solidFill>
                <a:latin typeface="Arial" panose="020B0604020202020204" pitchFamily="34" charset="0"/>
              </a:rPr>
              <a:t> </a:t>
            </a:r>
            <a:r>
              <a:rPr lang="fr-CH" sz="2000" noProof="0" dirty="0">
                <a:solidFill>
                  <a:schemeClr val="tx1">
                    <a:lumMod val="75000"/>
                    <a:lumOff val="25000"/>
                  </a:schemeClr>
                </a:solidFill>
                <a:latin typeface="Arial" panose="020B0604020202020204" pitchFamily="34" charset="0"/>
              </a:rPr>
              <a:t>et</a:t>
            </a:r>
            <a:r>
              <a:rPr lang="fr-CH" sz="2000" spc="40" noProof="0" dirty="0">
                <a:solidFill>
                  <a:schemeClr val="tx1">
                    <a:lumMod val="75000"/>
                    <a:lumOff val="25000"/>
                  </a:schemeClr>
                </a:solidFill>
                <a:latin typeface="Arial" panose="020B0604020202020204" pitchFamily="34" charset="0"/>
              </a:rPr>
              <a:t> </a:t>
            </a:r>
            <a:r>
              <a:rPr lang="fr-CH" sz="2000" spc="-50" noProof="0" dirty="0">
                <a:solidFill>
                  <a:schemeClr val="tx1">
                    <a:lumMod val="75000"/>
                    <a:lumOff val="25000"/>
                  </a:schemeClr>
                </a:solidFill>
                <a:latin typeface="Arial" panose="020B0604020202020204" pitchFamily="34" charset="0"/>
              </a:rPr>
              <a:t>y </a:t>
            </a:r>
            <a:r>
              <a:rPr lang="fr-CH" sz="2000" spc="55" noProof="0" dirty="0">
                <a:solidFill>
                  <a:schemeClr val="tx1">
                    <a:lumMod val="75000"/>
                    <a:lumOff val="25000"/>
                  </a:schemeClr>
                </a:solidFill>
                <a:latin typeface="Arial" panose="020B0604020202020204" pitchFamily="34" charset="0"/>
              </a:rPr>
              <a:t>piocher</a:t>
            </a:r>
            <a:r>
              <a:rPr lang="fr-CH" sz="2000" spc="-70" noProof="0" dirty="0">
                <a:solidFill>
                  <a:schemeClr val="tx1">
                    <a:lumMod val="75000"/>
                    <a:lumOff val="25000"/>
                  </a:schemeClr>
                </a:solidFill>
                <a:latin typeface="Arial" panose="020B0604020202020204" pitchFamily="34" charset="0"/>
              </a:rPr>
              <a:t> </a:t>
            </a:r>
            <a:r>
              <a:rPr lang="fr-CH" sz="2000" spc="60" noProof="0" dirty="0">
                <a:solidFill>
                  <a:schemeClr val="tx1">
                    <a:lumMod val="75000"/>
                    <a:lumOff val="25000"/>
                  </a:schemeClr>
                </a:solidFill>
                <a:latin typeface="Arial" panose="020B0604020202020204" pitchFamily="34" charset="0"/>
              </a:rPr>
              <a:t>de</a:t>
            </a:r>
            <a:r>
              <a:rPr lang="fr-CH" sz="2000" spc="-45" noProof="0" dirty="0">
                <a:solidFill>
                  <a:schemeClr val="tx1">
                    <a:lumMod val="75000"/>
                    <a:lumOff val="25000"/>
                  </a:schemeClr>
                </a:solidFill>
                <a:latin typeface="Arial" panose="020B0604020202020204" pitchFamily="34" charset="0"/>
              </a:rPr>
              <a:t> </a:t>
            </a:r>
            <a:r>
              <a:rPr lang="fr-CH" sz="2000" spc="75" noProof="0" dirty="0">
                <a:solidFill>
                  <a:schemeClr val="tx1">
                    <a:lumMod val="75000"/>
                    <a:lumOff val="25000"/>
                  </a:schemeClr>
                </a:solidFill>
                <a:latin typeface="Arial" panose="020B0604020202020204" pitchFamily="34" charset="0"/>
              </a:rPr>
              <a:t>la</a:t>
            </a:r>
            <a:r>
              <a:rPr lang="fr-CH" sz="2000" spc="-30" noProof="0" dirty="0">
                <a:solidFill>
                  <a:schemeClr val="tx1">
                    <a:lumMod val="75000"/>
                    <a:lumOff val="25000"/>
                  </a:schemeClr>
                </a:solidFill>
                <a:latin typeface="Arial" panose="020B0604020202020204" pitchFamily="34" charset="0"/>
              </a:rPr>
              <a:t> </a:t>
            </a:r>
            <a:r>
              <a:rPr lang="fr-CH" sz="2000" spc="-10" noProof="0" dirty="0">
                <a:solidFill>
                  <a:schemeClr val="tx1">
                    <a:lumMod val="75000"/>
                    <a:lumOff val="25000"/>
                  </a:schemeClr>
                </a:solidFill>
                <a:latin typeface="Arial" panose="020B0604020202020204" pitchFamily="34" charset="0"/>
              </a:rPr>
              <a:t>matière</a:t>
            </a:r>
            <a:endParaRPr lang="fr-CH" sz="2000" noProof="0" dirty="0">
              <a:solidFill>
                <a:schemeClr val="tx1">
                  <a:lumMod val="75000"/>
                  <a:lumOff val="25000"/>
                </a:schemeClr>
              </a:solidFill>
              <a:latin typeface="Arial" panose="020B0604020202020204" pitchFamily="34" charset="0"/>
            </a:endParaRPr>
          </a:p>
        </p:txBody>
      </p:sp>
      <p:grpSp>
        <p:nvGrpSpPr>
          <p:cNvPr id="7" name="object 7"/>
          <p:cNvGrpSpPr/>
          <p:nvPr/>
        </p:nvGrpSpPr>
        <p:grpSpPr>
          <a:xfrm rot="21268480">
            <a:off x="3364795" y="2553720"/>
            <a:ext cx="4519413" cy="3822485"/>
            <a:chOff x="6170803" y="2392870"/>
            <a:chExt cx="5395595" cy="3860800"/>
          </a:xfrm>
        </p:grpSpPr>
        <p:pic>
          <p:nvPicPr>
            <p:cNvPr id="8" name="object 8"/>
            <p:cNvPicPr/>
            <p:nvPr/>
          </p:nvPicPr>
          <p:blipFill>
            <a:blip r:embed="rId2" cstate="print"/>
            <a:stretch>
              <a:fillRect/>
            </a:stretch>
          </p:blipFill>
          <p:spPr>
            <a:xfrm>
              <a:off x="6576340" y="2509947"/>
              <a:ext cx="4608181" cy="3545914"/>
            </a:xfrm>
            <a:prstGeom prst="rect">
              <a:avLst/>
            </a:prstGeom>
          </p:spPr>
        </p:pic>
        <p:sp>
          <p:nvSpPr>
            <p:cNvPr id="9" name="object 9"/>
            <p:cNvSpPr/>
            <p:nvPr/>
          </p:nvSpPr>
          <p:spPr>
            <a:xfrm>
              <a:off x="6170803" y="2392870"/>
              <a:ext cx="5395595" cy="3860800"/>
            </a:xfrm>
            <a:custGeom>
              <a:avLst/>
              <a:gdLst/>
              <a:ahLst/>
              <a:cxnLst/>
              <a:rect l="l" t="t" r="r" b="b"/>
              <a:pathLst>
                <a:path w="5395595" h="3860800">
                  <a:moveTo>
                    <a:pt x="0" y="3860291"/>
                  </a:moveTo>
                  <a:lnTo>
                    <a:pt x="5395087" y="3860291"/>
                  </a:lnTo>
                  <a:lnTo>
                    <a:pt x="5395087" y="0"/>
                  </a:lnTo>
                  <a:lnTo>
                    <a:pt x="0" y="0"/>
                  </a:lnTo>
                  <a:lnTo>
                    <a:pt x="0" y="3860291"/>
                  </a:lnTo>
                  <a:close/>
                </a:path>
              </a:pathLst>
            </a:custGeom>
            <a:ln w="9525">
              <a:solidFill>
                <a:srgbClr val="AC84C5"/>
              </a:solidFill>
            </a:ln>
          </p:spPr>
          <p:txBody>
            <a:bodyPr wrap="square" lIns="0" tIns="0" rIns="0" bIns="0" rtlCol="0"/>
            <a:lstStyle/>
            <a:p>
              <a:endParaRPr lang="fr-CH" noProof="0" dirty="0">
                <a:latin typeface="Arial" panose="020B0604020202020204" pitchFamily="34" charset="0"/>
              </a:endParaRPr>
            </a:p>
          </p:txBody>
        </p:sp>
      </p:grpSp>
      <p:grpSp>
        <p:nvGrpSpPr>
          <p:cNvPr id="10" name="object 10"/>
          <p:cNvGrpSpPr/>
          <p:nvPr/>
        </p:nvGrpSpPr>
        <p:grpSpPr>
          <a:xfrm>
            <a:off x="546501" y="2501029"/>
            <a:ext cx="2819400" cy="3601924"/>
            <a:chOff x="914704" y="1907139"/>
            <a:chExt cx="3429000" cy="4832985"/>
          </a:xfrm>
        </p:grpSpPr>
        <p:pic>
          <p:nvPicPr>
            <p:cNvPr id="11" name="object 11"/>
            <p:cNvPicPr/>
            <p:nvPr/>
          </p:nvPicPr>
          <p:blipFill>
            <a:blip r:embed="rId3" cstate="print"/>
            <a:stretch>
              <a:fillRect/>
            </a:stretch>
          </p:blipFill>
          <p:spPr>
            <a:xfrm>
              <a:off x="1072099" y="1981676"/>
              <a:ext cx="3139867" cy="4587714"/>
            </a:xfrm>
            <a:prstGeom prst="rect">
              <a:avLst/>
            </a:prstGeom>
          </p:spPr>
        </p:pic>
        <p:sp>
          <p:nvSpPr>
            <p:cNvPr id="12" name="object 12"/>
            <p:cNvSpPr/>
            <p:nvPr/>
          </p:nvSpPr>
          <p:spPr>
            <a:xfrm>
              <a:off x="914704" y="1907139"/>
              <a:ext cx="3429000" cy="4832985"/>
            </a:xfrm>
            <a:custGeom>
              <a:avLst/>
              <a:gdLst/>
              <a:ahLst/>
              <a:cxnLst/>
              <a:rect l="l" t="t" r="r" b="b"/>
              <a:pathLst>
                <a:path w="3429000" h="4832984">
                  <a:moveTo>
                    <a:pt x="0" y="4832731"/>
                  </a:moveTo>
                  <a:lnTo>
                    <a:pt x="3428491" y="4832731"/>
                  </a:lnTo>
                  <a:lnTo>
                    <a:pt x="3428491" y="0"/>
                  </a:lnTo>
                  <a:lnTo>
                    <a:pt x="0" y="0"/>
                  </a:lnTo>
                  <a:lnTo>
                    <a:pt x="0" y="4832731"/>
                  </a:lnTo>
                  <a:close/>
                </a:path>
              </a:pathLst>
            </a:custGeom>
            <a:ln w="9525">
              <a:solidFill>
                <a:srgbClr val="AC84C5"/>
              </a:solidFill>
            </a:ln>
          </p:spPr>
          <p:txBody>
            <a:bodyPr wrap="square" lIns="0" tIns="0" rIns="0" bIns="0" rtlCol="0"/>
            <a:lstStyle/>
            <a:p>
              <a:endParaRPr lang="fr-CH" noProof="0" dirty="0">
                <a:latin typeface="Arial" panose="020B0604020202020204" pitchFamily="34" charset="0"/>
              </a:endParaRPr>
            </a:p>
          </p:txBody>
        </p:sp>
      </p:grpSp>
      <p:sp>
        <p:nvSpPr>
          <p:cNvPr id="13" name="object 2">
            <a:extLst>
              <a:ext uri="{FF2B5EF4-FFF2-40B4-BE49-F238E27FC236}">
                <a16:creationId xmlns:a16="http://schemas.microsoft.com/office/drawing/2014/main" id="{18FA02A7-13EB-9A40-17E3-4F33F2D2DA5B}"/>
              </a:ext>
            </a:extLst>
          </p:cNvPr>
          <p:cNvSpPr txBox="1">
            <a:spLocks/>
          </p:cNvSpPr>
          <p:nvPr/>
        </p:nvSpPr>
        <p:spPr>
          <a:xfrm>
            <a:off x="381000" y="86747"/>
            <a:ext cx="4724400" cy="690895"/>
          </a:xfrm>
          <a:prstGeom prst="rect">
            <a:avLst/>
          </a:prstGeom>
        </p:spPr>
        <p:txBody>
          <a:bodyPr vert="horz" wrap="square" lIns="0" tIns="12700" rIns="0" bIns="0" rtlCol="0" anchor="t">
            <a:spAutoFit/>
          </a:bodyPr>
          <a:lstStyle>
            <a:lvl1pPr algn="l" defTabSz="457200" rtl="0" eaLnBrk="1" latinLnBrk="0" hangingPunct="1">
              <a:spcBef>
                <a:spcPct val="0"/>
              </a:spcBef>
              <a:buNone/>
              <a:defRPr sz="5400" b="0" i="0" kern="1200">
                <a:solidFill>
                  <a:schemeClr val="tx1"/>
                </a:solidFill>
                <a:latin typeface="Calibri"/>
                <a:ea typeface="+mj-ea"/>
                <a:cs typeface="Calibri"/>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lnSpc>
                <a:spcPts val="6155"/>
              </a:lnSpc>
              <a:spcBef>
                <a:spcPts val="100"/>
              </a:spcBef>
            </a:pPr>
            <a:r>
              <a:rPr lang="fr-CH" sz="2800" kern="0" noProof="0" dirty="0">
                <a:solidFill>
                  <a:schemeClr val="accent1"/>
                </a:solidFill>
                <a:latin typeface="Arial" panose="020B0604020202020204" pitchFamily="34" charset="0"/>
              </a:rPr>
              <a:t>Ce qui a été mis en place…</a:t>
            </a:r>
          </a:p>
        </p:txBody>
      </p:sp>
      <p:pic>
        <p:nvPicPr>
          <p:cNvPr id="20" name="Image 19">
            <a:extLst>
              <a:ext uri="{FF2B5EF4-FFF2-40B4-BE49-F238E27FC236}">
                <a16:creationId xmlns:a16="http://schemas.microsoft.com/office/drawing/2014/main" id="{9F76D23B-FF53-3A98-FECF-2CA79EC89F37}"/>
              </a:ext>
            </a:extLst>
          </p:cNvPr>
          <p:cNvPicPr>
            <a:picLocks noChangeAspect="1"/>
          </p:cNvPicPr>
          <p:nvPr/>
        </p:nvPicPr>
        <p:blipFill>
          <a:blip r:embed="rId4"/>
          <a:stretch>
            <a:fillRect/>
          </a:stretch>
        </p:blipFill>
        <p:spPr>
          <a:xfrm rot="284995">
            <a:off x="7215711" y="2672476"/>
            <a:ext cx="4515480" cy="3305636"/>
          </a:xfrm>
          <a:prstGeom prst="rect">
            <a:avLst/>
          </a:prstGeom>
          <a:ln w="3175">
            <a:solidFill>
              <a:schemeClr val="tx1"/>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0351" y="443948"/>
            <a:ext cx="9875520" cy="642729"/>
          </a:xfrm>
        </p:spPr>
        <p:txBody>
          <a:bodyPr>
            <a:noAutofit/>
          </a:bodyPr>
          <a:lstStyle/>
          <a:p>
            <a:r>
              <a:rPr lang="fr-CH" sz="4000" dirty="0"/>
              <a:t>Q</a:t>
            </a:r>
            <a:r>
              <a:rPr lang="fr-CH" sz="4000" noProof="0" dirty="0" err="1"/>
              <a:t>u’est</a:t>
            </a:r>
            <a:r>
              <a:rPr lang="fr-CH" sz="4000" noProof="0" dirty="0"/>
              <a:t>-ce qu’une valeur</a:t>
            </a:r>
          </a:p>
        </p:txBody>
      </p:sp>
      <p:sp>
        <p:nvSpPr>
          <p:cNvPr id="3" name="Espace réservé du contenu 2"/>
          <p:cNvSpPr>
            <a:spLocks noGrp="1"/>
          </p:cNvSpPr>
          <p:nvPr>
            <p:ph idx="1"/>
          </p:nvPr>
        </p:nvSpPr>
        <p:spPr>
          <a:xfrm>
            <a:off x="1143001" y="1295400"/>
            <a:ext cx="9296400" cy="5118652"/>
          </a:xfrm>
        </p:spPr>
        <p:txBody>
          <a:bodyPr>
            <a:normAutofit/>
          </a:bodyPr>
          <a:lstStyle/>
          <a:p>
            <a:pPr>
              <a:buFont typeface="Arial" panose="020B0604020202020204" pitchFamily="34" charset="0"/>
              <a:buChar char="►"/>
            </a:pPr>
            <a:r>
              <a:rPr lang="fr-CH" sz="2000" noProof="0" dirty="0">
                <a:solidFill>
                  <a:schemeClr val="tx1"/>
                </a:solidFill>
              </a:rPr>
              <a:t>Quand on parle de </a:t>
            </a:r>
            <a:r>
              <a:rPr lang="fr-CH" sz="2000" i="1" noProof="0" dirty="0">
                <a:solidFill>
                  <a:schemeClr val="tx1"/>
                </a:solidFill>
              </a:rPr>
              <a:t>valeurs</a:t>
            </a:r>
            <a:r>
              <a:rPr lang="fr-CH" sz="2000" noProof="0" dirty="0">
                <a:solidFill>
                  <a:schemeClr val="tx1"/>
                </a:solidFill>
              </a:rPr>
              <a:t> dans un cadre professionnel, on ne parle pas de règles ou de compétences techniques, mais de </a:t>
            </a:r>
            <a:r>
              <a:rPr lang="fr-CH" sz="2400" b="1" noProof="0" dirty="0">
                <a:solidFill>
                  <a:schemeClr val="tx1"/>
                </a:solidFill>
              </a:rPr>
              <a:t>ce qui est important pour soi dans son travail, ce qui guide nos choix et notre manière d’agir </a:t>
            </a:r>
            <a:r>
              <a:rPr lang="fr-CH" sz="2000" noProof="0" dirty="0">
                <a:solidFill>
                  <a:schemeClr val="tx1"/>
                </a:solidFill>
              </a:rPr>
              <a:t>avec les enfants, les parents et les collègues.</a:t>
            </a:r>
            <a:endParaRPr lang="fr-CH" sz="2000" b="1" noProof="0" dirty="0">
              <a:solidFill>
                <a:schemeClr val="tx1"/>
              </a:solidFill>
            </a:endParaRPr>
          </a:p>
          <a:p>
            <a:pPr>
              <a:buFont typeface="Arial" panose="020B0604020202020204" pitchFamily="34" charset="0"/>
              <a:buChar char="►"/>
            </a:pPr>
            <a:r>
              <a:rPr lang="fr-CH" sz="2000" noProof="0" dirty="0">
                <a:solidFill>
                  <a:schemeClr val="tx1"/>
                </a:solidFill>
              </a:rPr>
              <a:t>C’est un critère qui, </a:t>
            </a:r>
            <a:r>
              <a:rPr lang="fr-CH" sz="2000" b="1" noProof="0" dirty="0">
                <a:solidFill>
                  <a:schemeClr val="tx1"/>
                </a:solidFill>
              </a:rPr>
              <a:t>s’il est satisfait dans tous les contextes vous fera vous sentir bien</a:t>
            </a:r>
            <a:r>
              <a:rPr lang="fr-CH" sz="2000" noProof="0" dirty="0">
                <a:solidFill>
                  <a:schemeClr val="tx1"/>
                </a:solidFill>
              </a:rPr>
              <a:t>. A l’inverse : s’il n’est pas satisfait, cela vous donnera un ressenti négatif, une sensation de tiraillement interne.</a:t>
            </a:r>
          </a:p>
          <a:p>
            <a:pPr>
              <a:buFont typeface="Arial" panose="020B0604020202020204" pitchFamily="34" charset="0"/>
              <a:buChar char="►"/>
            </a:pPr>
            <a:r>
              <a:rPr lang="fr-CH" sz="2000" noProof="0" dirty="0">
                <a:solidFill>
                  <a:schemeClr val="tx1"/>
                </a:solidFill>
              </a:rPr>
              <a:t>Nos valeurs nous guident dans notre vie et dictent nos choix.</a:t>
            </a:r>
          </a:p>
          <a:p>
            <a:pPr>
              <a:buFont typeface="Arial" panose="020B0604020202020204" pitchFamily="34" charset="0"/>
              <a:buChar char="►"/>
            </a:pPr>
            <a:r>
              <a:rPr lang="fr-CH" sz="2000" noProof="0" dirty="0">
                <a:solidFill>
                  <a:schemeClr val="tx1"/>
                </a:solidFill>
              </a:rPr>
              <a:t>C’est un concept subjectif, pas tout le monde met les mêmes éléments dans les mêmes valeurs. Par exemple «le respect». </a:t>
            </a:r>
          </a:p>
          <a:p>
            <a:pPr>
              <a:buFont typeface="Arial" panose="020B0604020202020204" pitchFamily="34" charset="0"/>
              <a:buChar char="►"/>
            </a:pPr>
            <a:endParaRPr lang="fr-CH" sz="2000" noProof="0" dirty="0"/>
          </a:p>
          <a:p>
            <a:pPr>
              <a:buFont typeface="Arial" panose="020B0604020202020204" pitchFamily="34" charset="0"/>
              <a:buChar char="►"/>
            </a:pPr>
            <a:endParaRPr lang="fr-CH" sz="2000" noProof="0" dirty="0"/>
          </a:p>
          <a:p>
            <a:pPr>
              <a:buFont typeface="Arial" panose="020B0604020202020204" pitchFamily="34" charset="0"/>
              <a:buChar char="►"/>
            </a:pPr>
            <a:endParaRPr lang="fr-CH" sz="2000" noProof="0" dirty="0"/>
          </a:p>
          <a:p>
            <a:pPr>
              <a:buFont typeface="Arial" panose="020B0604020202020204" pitchFamily="34" charset="0"/>
              <a:buChar char="►"/>
            </a:pPr>
            <a:endParaRPr lang="fr-CH" sz="2000" noProof="0" dirty="0"/>
          </a:p>
          <a:p>
            <a:pPr>
              <a:buFont typeface="Arial" panose="020B0604020202020204" pitchFamily="34" charset="0"/>
              <a:buChar char="►"/>
            </a:pPr>
            <a:endParaRPr lang="fr-CH" sz="2000" noProof="0" dirty="0"/>
          </a:p>
        </p:txBody>
      </p:sp>
    </p:spTree>
    <p:extLst>
      <p:ext uri="{BB962C8B-B14F-4D97-AF65-F5344CB8AC3E}">
        <p14:creationId xmlns:p14="http://schemas.microsoft.com/office/powerpoint/2010/main" val="4157597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3000" y="609601"/>
            <a:ext cx="7467600" cy="762000"/>
          </a:xfrm>
        </p:spPr>
        <p:txBody>
          <a:bodyPr>
            <a:normAutofit/>
          </a:bodyPr>
          <a:lstStyle/>
          <a:p>
            <a:r>
              <a:rPr lang="fr-CH" sz="4000" noProof="0" dirty="0"/>
              <a:t>Reconnaître ses valeurs</a:t>
            </a:r>
          </a:p>
        </p:txBody>
      </p:sp>
      <p:sp>
        <p:nvSpPr>
          <p:cNvPr id="3" name="Espace réservé du contenu 2"/>
          <p:cNvSpPr>
            <a:spLocks noGrp="1"/>
          </p:cNvSpPr>
          <p:nvPr>
            <p:ph idx="1"/>
          </p:nvPr>
        </p:nvSpPr>
        <p:spPr>
          <a:xfrm>
            <a:off x="1143000" y="1690255"/>
            <a:ext cx="9872871" cy="4405745"/>
          </a:xfrm>
        </p:spPr>
        <p:txBody>
          <a:bodyPr>
            <a:noAutofit/>
          </a:bodyPr>
          <a:lstStyle/>
          <a:p>
            <a:pPr lvl="0"/>
            <a:r>
              <a:rPr lang="fr-CH" sz="2000" noProof="0" dirty="0">
                <a:solidFill>
                  <a:schemeClr val="tx1"/>
                </a:solidFill>
              </a:rPr>
              <a:t>Vous aimez être utile et aider les autres</a:t>
            </a:r>
          </a:p>
          <a:p>
            <a:pPr lvl="0"/>
            <a:r>
              <a:rPr lang="fr-CH" sz="2000" noProof="0" dirty="0">
                <a:solidFill>
                  <a:schemeClr val="tx1"/>
                </a:solidFill>
              </a:rPr>
              <a:t>Vous n’aimez pas qu’on refuse votre aide</a:t>
            </a:r>
          </a:p>
          <a:p>
            <a:pPr lvl="0"/>
            <a:r>
              <a:rPr lang="fr-CH" sz="2000" noProof="0" dirty="0">
                <a:solidFill>
                  <a:schemeClr val="tx1"/>
                </a:solidFill>
              </a:rPr>
              <a:t>Vous pensez toujours au bonheur des autres</a:t>
            </a:r>
          </a:p>
          <a:p>
            <a:pPr marL="45720" indent="0">
              <a:buNone/>
            </a:pPr>
            <a:r>
              <a:rPr lang="fr-CH" sz="2000" noProof="0" dirty="0">
                <a:solidFill>
                  <a:schemeClr val="tx1"/>
                </a:solidFill>
              </a:rPr>
              <a:t>-&gt; Vous avez une grande tendance </a:t>
            </a:r>
            <a:r>
              <a:rPr lang="fr-CH" sz="2000" b="1" noProof="0" dirty="0">
                <a:solidFill>
                  <a:schemeClr val="tx1"/>
                </a:solidFill>
              </a:rPr>
              <a:t>altruiste</a:t>
            </a:r>
          </a:p>
          <a:p>
            <a:pPr marL="45720" indent="0">
              <a:buNone/>
            </a:pPr>
            <a:endParaRPr lang="fr-CH" sz="2000" b="1" noProof="0" dirty="0">
              <a:solidFill>
                <a:schemeClr val="tx1"/>
              </a:solidFill>
            </a:endParaRPr>
          </a:p>
          <a:p>
            <a:pPr lvl="0"/>
            <a:r>
              <a:rPr lang="fr-CH" sz="2000" noProof="0" dirty="0">
                <a:solidFill>
                  <a:schemeClr val="tx1"/>
                </a:solidFill>
              </a:rPr>
              <a:t>Vous n’aimez pas vous sentir enfermée ou qu’on vous donne des ordres</a:t>
            </a:r>
          </a:p>
          <a:p>
            <a:pPr lvl="0"/>
            <a:r>
              <a:rPr lang="fr-CH" sz="2000" noProof="0" dirty="0">
                <a:solidFill>
                  <a:schemeClr val="tx1"/>
                </a:solidFill>
              </a:rPr>
              <a:t>Vous vous sentez bien quand vous seule pouvez prendre des décisions</a:t>
            </a:r>
          </a:p>
          <a:p>
            <a:pPr lvl="0"/>
            <a:r>
              <a:rPr lang="fr-CH" sz="2000" noProof="0" dirty="0">
                <a:solidFill>
                  <a:schemeClr val="tx1"/>
                </a:solidFill>
              </a:rPr>
              <a:t>Vous êtes plutôt autonome dans tout ce que vous faites</a:t>
            </a:r>
          </a:p>
          <a:p>
            <a:pPr marL="45720" indent="0">
              <a:buNone/>
            </a:pPr>
            <a:r>
              <a:rPr lang="fr-CH" sz="2000" noProof="0" dirty="0">
                <a:solidFill>
                  <a:schemeClr val="tx1"/>
                </a:solidFill>
              </a:rPr>
              <a:t>-&gt; </a:t>
            </a:r>
            <a:r>
              <a:rPr lang="fr-CH" sz="2000" b="1" noProof="0" dirty="0">
                <a:solidFill>
                  <a:schemeClr val="tx1"/>
                </a:solidFill>
              </a:rPr>
              <a:t>l’indépendance</a:t>
            </a:r>
            <a:r>
              <a:rPr lang="fr-CH" sz="2000" noProof="0" dirty="0">
                <a:solidFill>
                  <a:schemeClr val="tx1"/>
                </a:solidFill>
              </a:rPr>
              <a:t> est une valeur importante pour vous</a:t>
            </a:r>
          </a:p>
        </p:txBody>
      </p:sp>
    </p:spTree>
    <p:extLst>
      <p:ext uri="{BB962C8B-B14F-4D97-AF65-F5344CB8AC3E}">
        <p14:creationId xmlns:p14="http://schemas.microsoft.com/office/powerpoint/2010/main" val="1578523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3000" y="380999"/>
            <a:ext cx="9875520" cy="838201"/>
          </a:xfrm>
        </p:spPr>
        <p:txBody>
          <a:bodyPr>
            <a:normAutofit/>
          </a:bodyPr>
          <a:lstStyle/>
          <a:p>
            <a:r>
              <a:rPr lang="fr-CH" sz="4000" noProof="0" dirty="0"/>
              <a:t>Valeurs héritées et valeurs fantasmées</a:t>
            </a:r>
          </a:p>
        </p:txBody>
      </p:sp>
      <p:sp>
        <p:nvSpPr>
          <p:cNvPr id="3" name="Espace réservé du contenu 2"/>
          <p:cNvSpPr>
            <a:spLocks noGrp="1"/>
          </p:cNvSpPr>
          <p:nvPr>
            <p:ph idx="1"/>
          </p:nvPr>
        </p:nvSpPr>
        <p:spPr>
          <a:xfrm>
            <a:off x="1143000" y="1616765"/>
            <a:ext cx="9872871" cy="3717235"/>
          </a:xfrm>
        </p:spPr>
        <p:txBody>
          <a:bodyPr>
            <a:noAutofit/>
          </a:bodyPr>
          <a:lstStyle/>
          <a:p>
            <a:r>
              <a:rPr lang="fr-CH" sz="2000" b="1" noProof="0" dirty="0">
                <a:solidFill>
                  <a:schemeClr val="tx1"/>
                </a:solidFill>
              </a:rPr>
              <a:t>Valeurs héritées</a:t>
            </a:r>
            <a:r>
              <a:rPr lang="fr-CH" sz="2000" noProof="0" dirty="0">
                <a:solidFill>
                  <a:schemeClr val="tx1"/>
                </a:solidFill>
              </a:rPr>
              <a:t>: certaines de nos valeurs viennent de nos parents, de notre éducation. Nous correspondent-elles vraiment? Si elles vous caractérisent et que vous en êtes fière, gardez-les! Si ce n’est pas vraiment vous, éliminez-les</a:t>
            </a:r>
          </a:p>
          <a:p>
            <a:endParaRPr lang="fr-CH" sz="2000" noProof="0" dirty="0">
              <a:solidFill>
                <a:schemeClr val="tx1"/>
              </a:solidFill>
            </a:endParaRPr>
          </a:p>
          <a:p>
            <a:r>
              <a:rPr lang="fr-CH" sz="2000" b="1" noProof="0" dirty="0">
                <a:solidFill>
                  <a:schemeClr val="tx1"/>
                </a:solidFill>
              </a:rPr>
              <a:t>Valeurs fantasmées</a:t>
            </a:r>
            <a:r>
              <a:rPr lang="fr-CH" sz="2000" noProof="0" dirty="0">
                <a:solidFill>
                  <a:schemeClr val="tx1"/>
                </a:solidFill>
              </a:rPr>
              <a:t>: une valeur doit être connectée à un comportement visible et constatable. Si rien dans vos habitudes ne met en lumière une de vos valeurs, c’est qu’il s’agit d’une valeur rêvée. </a:t>
            </a:r>
            <a:br>
              <a:rPr lang="fr-CH" sz="2000" noProof="0" dirty="0">
                <a:solidFill>
                  <a:schemeClr val="tx1"/>
                </a:solidFill>
              </a:rPr>
            </a:br>
            <a:r>
              <a:rPr lang="fr-CH" sz="2000" noProof="0" dirty="0">
                <a:solidFill>
                  <a:schemeClr val="tx1"/>
                </a:solidFill>
              </a:rPr>
              <a:t>Par exemple: la générosité. Si vous souhaiteriez être généreux, mais qu’en réalité vous ne faites pas de cadeaux, ne partager pas vos affaires et n’offrez pas votre temps aux autres, cette valeur ne peut pas compter. </a:t>
            </a:r>
          </a:p>
        </p:txBody>
      </p:sp>
    </p:spTree>
    <p:extLst>
      <p:ext uri="{BB962C8B-B14F-4D97-AF65-F5344CB8AC3E}">
        <p14:creationId xmlns:p14="http://schemas.microsoft.com/office/powerpoint/2010/main" val="1455528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685800"/>
          </a:xfrm>
        </p:spPr>
        <p:txBody>
          <a:bodyPr>
            <a:normAutofit fontScale="90000"/>
          </a:bodyPr>
          <a:lstStyle/>
          <a:p>
            <a:r>
              <a:rPr lang="fr-CH" sz="4000" noProof="0" dirty="0"/>
              <a:t>Choisir mes valeurs</a:t>
            </a:r>
          </a:p>
        </p:txBody>
      </p:sp>
      <p:sp>
        <p:nvSpPr>
          <p:cNvPr id="3" name="Espace réservé du contenu 2"/>
          <p:cNvSpPr>
            <a:spLocks noGrp="1"/>
          </p:cNvSpPr>
          <p:nvPr>
            <p:ph idx="1"/>
          </p:nvPr>
        </p:nvSpPr>
        <p:spPr>
          <a:xfrm>
            <a:off x="677334" y="2160589"/>
            <a:ext cx="9000066" cy="2487611"/>
          </a:xfrm>
        </p:spPr>
        <p:txBody>
          <a:bodyPr>
            <a:normAutofit/>
          </a:bodyPr>
          <a:lstStyle/>
          <a:p>
            <a:r>
              <a:rPr lang="fr-CH" sz="2000" noProof="0" dirty="0">
                <a:solidFill>
                  <a:schemeClr val="tx1"/>
                </a:solidFill>
              </a:rPr>
              <a:t>Entourer sur la liste les 6-8 valeurs qui vous semblent les plus importantes, les plus fortes</a:t>
            </a:r>
          </a:p>
          <a:p>
            <a:pPr marL="388620"/>
            <a:r>
              <a:rPr lang="fr-CH" sz="2000" noProof="0" dirty="0">
                <a:solidFill>
                  <a:schemeClr val="tx1"/>
                </a:solidFill>
              </a:rPr>
              <a:t>Lorsque vous regardez cette liste, chacune de ces valeurs humaines doit résonner en vous et avoir un sens précis.</a:t>
            </a:r>
          </a:p>
          <a:p>
            <a:pPr marL="388620"/>
            <a:r>
              <a:rPr lang="fr-CH" sz="2000" noProof="0" dirty="0">
                <a:solidFill>
                  <a:schemeClr val="tx1"/>
                </a:solidFill>
              </a:rPr>
              <a:t>Une fois la liste terminée, chaque valeur doit être significative, doit s’imposer comme une évidence.</a:t>
            </a:r>
          </a:p>
        </p:txBody>
      </p:sp>
    </p:spTree>
    <p:extLst>
      <p:ext uri="{BB962C8B-B14F-4D97-AF65-F5344CB8AC3E}">
        <p14:creationId xmlns:p14="http://schemas.microsoft.com/office/powerpoint/2010/main" val="2243080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914400"/>
          </a:xfrm>
        </p:spPr>
        <p:txBody>
          <a:bodyPr>
            <a:normAutofit/>
          </a:bodyPr>
          <a:lstStyle/>
          <a:p>
            <a:r>
              <a:rPr lang="fr-CH" sz="4000" noProof="0" dirty="0"/>
              <a:t>Tester ses valeurs</a:t>
            </a:r>
          </a:p>
        </p:txBody>
      </p:sp>
      <p:sp>
        <p:nvSpPr>
          <p:cNvPr id="3" name="Espace réservé du contenu 2"/>
          <p:cNvSpPr>
            <a:spLocks noGrp="1"/>
          </p:cNvSpPr>
          <p:nvPr>
            <p:ph idx="1"/>
          </p:nvPr>
        </p:nvSpPr>
        <p:spPr>
          <a:xfrm>
            <a:off x="677333" y="1828800"/>
            <a:ext cx="9824545" cy="3880773"/>
          </a:xfrm>
        </p:spPr>
        <p:txBody>
          <a:bodyPr>
            <a:normAutofit/>
          </a:bodyPr>
          <a:lstStyle/>
          <a:p>
            <a:r>
              <a:rPr lang="fr-CH" sz="2000" noProof="0" dirty="0">
                <a:solidFill>
                  <a:schemeClr val="tx1"/>
                </a:solidFill>
              </a:rPr>
              <a:t>Au quotidien que fais-je pour satisfaire mes valeurs?</a:t>
            </a:r>
          </a:p>
          <a:p>
            <a:endParaRPr lang="fr-CH" sz="2000" noProof="0" dirty="0">
              <a:solidFill>
                <a:schemeClr val="tx1"/>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3769837176"/>
              </p:ext>
            </p:extLst>
          </p:nvPr>
        </p:nvGraphicFramePr>
        <p:xfrm>
          <a:off x="1690121" y="2839720"/>
          <a:ext cx="8464995" cy="2748280"/>
        </p:xfrm>
        <a:graphic>
          <a:graphicData uri="http://schemas.openxmlformats.org/drawingml/2006/table">
            <a:tbl>
              <a:tblPr firstRow="1" bandRow="1">
                <a:tableStyleId>{5C22544A-7EE6-4342-B048-85BDC9FD1C3A}</a:tableStyleId>
              </a:tblPr>
              <a:tblGrid>
                <a:gridCol w="1958687">
                  <a:extLst>
                    <a:ext uri="{9D8B030D-6E8A-4147-A177-3AD203B41FA5}">
                      <a16:colId xmlns:a16="http://schemas.microsoft.com/office/drawing/2014/main" val="613193984"/>
                    </a:ext>
                  </a:extLst>
                </a:gridCol>
                <a:gridCol w="6506308">
                  <a:extLst>
                    <a:ext uri="{9D8B030D-6E8A-4147-A177-3AD203B41FA5}">
                      <a16:colId xmlns:a16="http://schemas.microsoft.com/office/drawing/2014/main" val="200132861"/>
                    </a:ext>
                  </a:extLst>
                </a:gridCol>
              </a:tblGrid>
              <a:tr h="370840">
                <a:tc>
                  <a:txBody>
                    <a:bodyPr/>
                    <a:lstStyle/>
                    <a:p>
                      <a:r>
                        <a:rPr lang="fr-CH" noProof="0" dirty="0">
                          <a:latin typeface="Arial" panose="020B0604020202020204" pitchFamily="34" charset="0"/>
                        </a:rPr>
                        <a:t>Valeur</a:t>
                      </a:r>
                    </a:p>
                  </a:txBody>
                  <a:tcPr/>
                </a:tc>
                <a:tc>
                  <a:txBody>
                    <a:bodyPr/>
                    <a:lstStyle/>
                    <a:p>
                      <a:r>
                        <a:rPr lang="fr-CH" noProof="0" dirty="0">
                          <a:latin typeface="Arial" panose="020B0604020202020204" pitchFamily="34" charset="0"/>
                        </a:rPr>
                        <a:t>Ce que je fais qui illustre ma valeur</a:t>
                      </a:r>
                    </a:p>
                  </a:txBody>
                  <a:tcPr/>
                </a:tc>
                <a:extLst>
                  <a:ext uri="{0D108BD9-81ED-4DB2-BD59-A6C34878D82A}">
                    <a16:rowId xmlns:a16="http://schemas.microsoft.com/office/drawing/2014/main" val="2279415588"/>
                  </a:ext>
                </a:extLst>
              </a:tr>
              <a:tr h="370840">
                <a:tc>
                  <a:txBody>
                    <a:bodyPr/>
                    <a:lstStyle/>
                    <a:p>
                      <a:r>
                        <a:rPr lang="fr-CH" noProof="0" dirty="0">
                          <a:latin typeface="Arial" panose="020B0604020202020204" pitchFamily="34" charset="0"/>
                          <a:cs typeface="Arial" panose="020B0604020202020204" pitchFamily="34" charset="0"/>
                        </a:rPr>
                        <a:t>Santé</a:t>
                      </a:r>
                    </a:p>
                  </a:txBody>
                  <a:tcPr/>
                </a:tc>
                <a:tc>
                  <a:txBody>
                    <a:bodyPr/>
                    <a:lstStyle/>
                    <a:p>
                      <a:r>
                        <a:rPr lang="fr-CH" noProof="0" dirty="0">
                          <a:latin typeface="Arial" panose="020B0604020202020204" pitchFamily="34" charset="0"/>
                          <a:cs typeface="Arial" panose="020B0604020202020204" pitchFamily="34" charset="0"/>
                        </a:rPr>
                        <a:t>Je fais du sport 3 fois par semaine</a:t>
                      </a:r>
                    </a:p>
                    <a:p>
                      <a:r>
                        <a:rPr lang="fr-CH" noProof="0" dirty="0">
                          <a:latin typeface="Arial" panose="020B0604020202020204" pitchFamily="34" charset="0"/>
                          <a:cs typeface="Arial" panose="020B0604020202020204" pitchFamily="34" charset="0"/>
                        </a:rPr>
                        <a:t>Je</a:t>
                      </a:r>
                      <a:r>
                        <a:rPr lang="fr-CH" baseline="0" noProof="0" dirty="0">
                          <a:latin typeface="Arial" panose="020B0604020202020204" pitchFamily="34" charset="0"/>
                          <a:cs typeface="Arial" panose="020B0604020202020204" pitchFamily="34" charset="0"/>
                        </a:rPr>
                        <a:t> mange bio et équilibré</a:t>
                      </a:r>
                    </a:p>
                    <a:p>
                      <a:r>
                        <a:rPr lang="fr-CH" baseline="0" noProof="0" dirty="0">
                          <a:latin typeface="Arial" panose="020B0604020202020204" pitchFamily="34" charset="0"/>
                          <a:cs typeface="Arial" panose="020B0604020202020204" pitchFamily="34" charset="0"/>
                        </a:rPr>
                        <a:t>Je ne bois pas de boisson sucrée</a:t>
                      </a:r>
                      <a:endParaRPr lang="fr-CH"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49832660"/>
                  </a:ext>
                </a:extLst>
              </a:tr>
              <a:tr h="370840">
                <a:tc>
                  <a:txBody>
                    <a:bodyPr/>
                    <a:lstStyle/>
                    <a:p>
                      <a:r>
                        <a:rPr lang="fr-CH" noProof="0" dirty="0">
                          <a:latin typeface="Arial" panose="020B0604020202020204" pitchFamily="34" charset="0"/>
                          <a:cs typeface="Arial" panose="020B0604020202020204" pitchFamily="34" charset="0"/>
                        </a:rPr>
                        <a:t>Écologie</a:t>
                      </a:r>
                    </a:p>
                  </a:txBody>
                  <a:tcPr/>
                </a:tc>
                <a:tc>
                  <a:txBody>
                    <a:bodyPr/>
                    <a:lstStyle/>
                    <a:p>
                      <a:r>
                        <a:rPr lang="fr-CH" noProof="0" dirty="0">
                          <a:latin typeface="Arial" panose="020B0604020202020204" pitchFamily="34" charset="0"/>
                          <a:cs typeface="Arial" panose="020B0604020202020204" pitchFamily="34" charset="0"/>
                        </a:rPr>
                        <a:t>Je limite</a:t>
                      </a:r>
                      <a:r>
                        <a:rPr lang="fr-CH" baseline="0" noProof="0" dirty="0">
                          <a:latin typeface="Arial" panose="020B0604020202020204" pitchFamily="34" charset="0"/>
                          <a:cs typeface="Arial" panose="020B0604020202020204" pitchFamily="34" charset="0"/>
                        </a:rPr>
                        <a:t> mes déchets au maximum, trie et recycle</a:t>
                      </a:r>
                    </a:p>
                    <a:p>
                      <a:r>
                        <a:rPr lang="fr-CH" baseline="0" noProof="0" dirty="0">
                          <a:latin typeface="Arial" panose="020B0604020202020204" pitchFamily="34" charset="0"/>
                          <a:cs typeface="Arial" panose="020B0604020202020204" pitchFamily="34" charset="0"/>
                        </a:rPr>
                        <a:t>J’achète mes habits et mes meubles en 2</a:t>
                      </a:r>
                      <a:r>
                        <a:rPr lang="fr-CH" baseline="30000" noProof="0" dirty="0">
                          <a:latin typeface="Arial" panose="020B0604020202020204" pitchFamily="34" charset="0"/>
                          <a:cs typeface="Arial" panose="020B0604020202020204" pitchFamily="34" charset="0"/>
                        </a:rPr>
                        <a:t>ème</a:t>
                      </a:r>
                      <a:r>
                        <a:rPr lang="fr-CH" baseline="0" noProof="0" dirty="0">
                          <a:latin typeface="Arial" panose="020B0604020202020204" pitchFamily="34" charset="0"/>
                          <a:cs typeface="Arial" panose="020B0604020202020204" pitchFamily="34" charset="0"/>
                        </a:rPr>
                        <a:t> main</a:t>
                      </a:r>
                    </a:p>
                    <a:p>
                      <a:r>
                        <a:rPr lang="fr-CH" baseline="0" noProof="0" dirty="0">
                          <a:latin typeface="Arial" panose="020B0604020202020204" pitchFamily="34" charset="0"/>
                          <a:cs typeface="Arial" panose="020B0604020202020204" pitchFamily="34" charset="0"/>
                        </a:rPr>
                        <a:t>Je n’utilise que des produits d’entretien et de cosmétiques naturels</a:t>
                      </a:r>
                    </a:p>
                    <a:p>
                      <a:r>
                        <a:rPr lang="fr-CH" baseline="0" noProof="0" dirty="0">
                          <a:latin typeface="Arial" panose="020B0604020202020204" pitchFamily="34" charset="0"/>
                          <a:cs typeface="Arial" panose="020B0604020202020204" pitchFamily="34" charset="0"/>
                        </a:rPr>
                        <a:t>Je prends l’avion une fois par année au maximum</a:t>
                      </a:r>
                      <a:endParaRPr lang="fr-CH"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69430996"/>
                  </a:ext>
                </a:extLst>
              </a:tr>
            </a:tbl>
          </a:graphicData>
        </a:graphic>
      </p:graphicFrame>
    </p:spTree>
    <p:extLst>
      <p:ext uri="{BB962C8B-B14F-4D97-AF65-F5344CB8AC3E}">
        <p14:creationId xmlns:p14="http://schemas.microsoft.com/office/powerpoint/2010/main" val="2881661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2D94F95D-89EF-455B-9F54-0F42313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noProof="0" dirty="0">
              <a:solidFill>
                <a:schemeClr val="bg1"/>
              </a:solidFill>
            </a:endParaRPr>
          </a:p>
        </p:txBody>
      </p:sp>
      <p:grpSp>
        <p:nvGrpSpPr>
          <p:cNvPr id="64" name="Group 28">
            <a:extLst>
              <a:ext uri="{FF2B5EF4-FFF2-40B4-BE49-F238E27FC236}">
                <a16:creationId xmlns:a16="http://schemas.microsoft.com/office/drawing/2014/main" id="{612B9F8D-6DD1-481E-8CCE-81A7EEB1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30" name="Straight Connector 29">
              <a:extLst>
                <a:ext uri="{FF2B5EF4-FFF2-40B4-BE49-F238E27FC236}">
                  <a16:creationId xmlns:a16="http://schemas.microsoft.com/office/drawing/2014/main" id="{BD531F65-BE00-4220-96DD-64DD545E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95BD48B8-B8E0-4EC6-889B-B9D503585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32" name="Rectangle 23">
              <a:extLst>
                <a:ext uri="{FF2B5EF4-FFF2-40B4-BE49-F238E27FC236}">
                  <a16:creationId xmlns:a16="http://schemas.microsoft.com/office/drawing/2014/main" id="{4CB88335-CEFC-4E93-A849-B293A59F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H" noProof="0" dirty="0"/>
            </a:p>
          </p:txBody>
        </p:sp>
        <p:sp>
          <p:nvSpPr>
            <p:cNvPr id="33" name="Rectangle 25">
              <a:extLst>
                <a:ext uri="{FF2B5EF4-FFF2-40B4-BE49-F238E27FC236}">
                  <a16:creationId xmlns:a16="http://schemas.microsoft.com/office/drawing/2014/main" id="{A68404B5-9CA3-4B1B-A75D-54F36B1B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H" noProof="0" dirty="0"/>
            </a:p>
          </p:txBody>
        </p:sp>
        <p:sp>
          <p:nvSpPr>
            <p:cNvPr id="34" name="Isosceles Triangle 33">
              <a:extLst>
                <a:ext uri="{FF2B5EF4-FFF2-40B4-BE49-F238E27FC236}">
                  <a16:creationId xmlns:a16="http://schemas.microsoft.com/office/drawing/2014/main" id="{7260DE41-7357-49EC-A4FF-41B66669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H" noProof="0" dirty="0"/>
            </a:p>
          </p:txBody>
        </p:sp>
        <p:sp>
          <p:nvSpPr>
            <p:cNvPr id="35" name="Rectangle 27">
              <a:extLst>
                <a:ext uri="{FF2B5EF4-FFF2-40B4-BE49-F238E27FC236}">
                  <a16:creationId xmlns:a16="http://schemas.microsoft.com/office/drawing/2014/main" id="{1D9D87BA-A306-430B-8BCF-468FF820D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H" noProof="0" dirty="0"/>
            </a:p>
          </p:txBody>
        </p:sp>
        <p:sp>
          <p:nvSpPr>
            <p:cNvPr id="36" name="Rectangle 28">
              <a:extLst>
                <a:ext uri="{FF2B5EF4-FFF2-40B4-BE49-F238E27FC236}">
                  <a16:creationId xmlns:a16="http://schemas.microsoft.com/office/drawing/2014/main" id="{39F522E6-2DF0-48FC-873D-74BF21019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H" noProof="0" dirty="0"/>
            </a:p>
          </p:txBody>
        </p:sp>
        <p:sp>
          <p:nvSpPr>
            <p:cNvPr id="37" name="Rectangle 29">
              <a:extLst>
                <a:ext uri="{FF2B5EF4-FFF2-40B4-BE49-F238E27FC236}">
                  <a16:creationId xmlns:a16="http://schemas.microsoft.com/office/drawing/2014/main" id="{1015C585-0283-4901-9837-57DD565CE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H" noProof="0" dirty="0"/>
            </a:p>
          </p:txBody>
        </p:sp>
        <p:sp>
          <p:nvSpPr>
            <p:cNvPr id="38" name="Isosceles Triangle 37">
              <a:extLst>
                <a:ext uri="{FF2B5EF4-FFF2-40B4-BE49-F238E27FC236}">
                  <a16:creationId xmlns:a16="http://schemas.microsoft.com/office/drawing/2014/main" id="{CB6D253E-04B9-4649-B17B-DE58968B2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H" noProof="0" dirty="0"/>
            </a:p>
          </p:txBody>
        </p:sp>
      </p:grpSp>
      <p:sp>
        <p:nvSpPr>
          <p:cNvPr id="2" name="object 2"/>
          <p:cNvSpPr txBox="1">
            <a:spLocks noGrp="1"/>
          </p:cNvSpPr>
          <p:nvPr>
            <p:ph type="title"/>
          </p:nvPr>
        </p:nvSpPr>
        <p:spPr>
          <a:xfrm>
            <a:off x="677334" y="4765972"/>
            <a:ext cx="8596668" cy="1320800"/>
          </a:xfrm>
          <a:prstGeom prst="rect">
            <a:avLst/>
          </a:prstGeom>
        </p:spPr>
        <p:txBody>
          <a:bodyPr vert="horz" lIns="91440" tIns="45720" rIns="91440" bIns="45720" rtlCol="0" anchor="ctr">
            <a:normAutofit/>
          </a:bodyPr>
          <a:lstStyle/>
          <a:p>
            <a:pPr marL="25400"/>
            <a:r>
              <a:rPr lang="fr-CH" sz="4400" spc="-65" noProof="0" dirty="0">
                <a:solidFill>
                  <a:schemeClr val="bg1"/>
                </a:solidFill>
                <a:latin typeface="+mj-lt"/>
              </a:rPr>
              <a:t>Déroulement</a:t>
            </a:r>
            <a:r>
              <a:rPr lang="fr-CH" sz="4400" spc="-220" noProof="0" dirty="0">
                <a:solidFill>
                  <a:schemeClr val="bg1"/>
                </a:solidFill>
                <a:latin typeface="+mj-lt"/>
              </a:rPr>
              <a:t> </a:t>
            </a:r>
            <a:r>
              <a:rPr lang="fr-CH" sz="4400" spc="-215" noProof="0" dirty="0">
                <a:solidFill>
                  <a:schemeClr val="bg1"/>
                </a:solidFill>
                <a:latin typeface="+mj-lt"/>
              </a:rPr>
              <a:t>–</a:t>
            </a:r>
            <a:r>
              <a:rPr lang="fr-CH" sz="4400" spc="-175" noProof="0" dirty="0">
                <a:solidFill>
                  <a:schemeClr val="bg1"/>
                </a:solidFill>
                <a:latin typeface="+mj-lt"/>
              </a:rPr>
              <a:t> </a:t>
            </a:r>
            <a:r>
              <a:rPr lang="fr-CH" sz="4400" noProof="0" dirty="0">
                <a:solidFill>
                  <a:schemeClr val="bg1"/>
                </a:solidFill>
                <a:latin typeface="+mj-lt"/>
              </a:rPr>
              <a:t>2</a:t>
            </a:r>
            <a:r>
              <a:rPr lang="fr-CH" sz="4400" baseline="24691" noProof="0" dirty="0">
                <a:solidFill>
                  <a:schemeClr val="bg1"/>
                </a:solidFill>
                <a:latin typeface="+mj-lt"/>
              </a:rPr>
              <a:t>ème</a:t>
            </a:r>
            <a:r>
              <a:rPr lang="fr-CH" sz="4400" spc="330" baseline="24691" noProof="0" dirty="0">
                <a:solidFill>
                  <a:schemeClr val="bg1"/>
                </a:solidFill>
                <a:latin typeface="+mj-lt"/>
              </a:rPr>
              <a:t> </a:t>
            </a:r>
            <a:r>
              <a:rPr lang="fr-CH" sz="4400" spc="-10" noProof="0" dirty="0">
                <a:solidFill>
                  <a:schemeClr val="bg1"/>
                </a:solidFill>
                <a:latin typeface="+mj-lt"/>
              </a:rPr>
              <a:t>partie</a:t>
            </a:r>
            <a:endParaRPr lang="fr-CH" sz="4400" noProof="0" dirty="0">
              <a:solidFill>
                <a:schemeClr val="bg1"/>
              </a:solidFill>
              <a:latin typeface="+mj-lt"/>
            </a:endParaRPr>
          </a:p>
        </p:txBody>
      </p:sp>
      <p:sp useBgFill="1">
        <p:nvSpPr>
          <p:cNvPr id="65" name="Rectangle 64">
            <a:extLst>
              <a:ext uri="{FF2B5EF4-FFF2-40B4-BE49-F238E27FC236}">
                <a16:creationId xmlns:a16="http://schemas.microsoft.com/office/drawing/2014/main" id="{A1AE21A0-AA96-4557-AB48-66255CF0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noProof="0" dirty="0"/>
          </a:p>
        </p:txBody>
      </p:sp>
      <p:graphicFrame>
        <p:nvGraphicFramePr>
          <p:cNvPr id="66" name="object 4">
            <a:extLst>
              <a:ext uri="{FF2B5EF4-FFF2-40B4-BE49-F238E27FC236}">
                <a16:creationId xmlns:a16="http://schemas.microsoft.com/office/drawing/2014/main" id="{6776622F-A9D3-F4F1-02EE-E9632BC4C7E0}"/>
              </a:ext>
            </a:extLst>
          </p:cNvPr>
          <p:cNvGraphicFramePr/>
          <p:nvPr>
            <p:extLst>
              <p:ext uri="{D42A27DB-BD31-4B8C-83A1-F6EECF244321}">
                <p14:modId xmlns:p14="http://schemas.microsoft.com/office/powerpoint/2010/main" val="199645272"/>
              </p:ext>
            </p:extLst>
          </p:nvPr>
        </p:nvGraphicFramePr>
        <p:xfrm>
          <a:off x="228600" y="228599"/>
          <a:ext cx="11658600" cy="4351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7E72F75-CB92-EC08-A94D-CEF2670E695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24B1C8-0582-C0BD-5480-9B9AC3EEB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noProof="0" dirty="0">
              <a:latin typeface="Arial" panose="020B0604020202020204" pitchFamily="34" charset="0"/>
            </a:endParaRPr>
          </a:p>
        </p:txBody>
      </p:sp>
      <p:grpSp>
        <p:nvGrpSpPr>
          <p:cNvPr id="11" name="Group 10">
            <a:extLst>
              <a:ext uri="{FF2B5EF4-FFF2-40B4-BE49-F238E27FC236}">
                <a16:creationId xmlns:a16="http://schemas.microsoft.com/office/drawing/2014/main" id="{BB71E97E-139F-9A22-FBC2-099D7AD3B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E1C1BDC9-7475-D78F-89B9-C443330F0B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054D48F-05A5-C6FE-F81F-811BB9E1B37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EC70832D-B7BC-04EA-EC18-6F53C3DF9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H" noProof="0" dirty="0">
                <a:latin typeface="Arial" panose="020B0604020202020204" pitchFamily="34" charset="0"/>
              </a:endParaRPr>
            </a:p>
          </p:txBody>
        </p:sp>
        <p:sp>
          <p:nvSpPr>
            <p:cNvPr id="15" name="Rectangle 25">
              <a:extLst>
                <a:ext uri="{FF2B5EF4-FFF2-40B4-BE49-F238E27FC236}">
                  <a16:creationId xmlns:a16="http://schemas.microsoft.com/office/drawing/2014/main" id="{03727B7E-DC42-D952-2CF6-1D83D5C0A0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H" noProof="0" dirty="0">
                <a:latin typeface="Arial" panose="020B0604020202020204" pitchFamily="34" charset="0"/>
              </a:endParaRPr>
            </a:p>
          </p:txBody>
        </p:sp>
        <p:sp>
          <p:nvSpPr>
            <p:cNvPr id="16" name="Isosceles Triangle 15">
              <a:extLst>
                <a:ext uri="{FF2B5EF4-FFF2-40B4-BE49-F238E27FC236}">
                  <a16:creationId xmlns:a16="http://schemas.microsoft.com/office/drawing/2014/main" id="{A08E1549-8AEB-C67A-EEE9-68AB7D0F4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H" noProof="0" dirty="0">
                <a:latin typeface="Arial" panose="020B0604020202020204" pitchFamily="34" charset="0"/>
              </a:endParaRPr>
            </a:p>
          </p:txBody>
        </p:sp>
        <p:sp>
          <p:nvSpPr>
            <p:cNvPr id="17" name="Rectangle 27">
              <a:extLst>
                <a:ext uri="{FF2B5EF4-FFF2-40B4-BE49-F238E27FC236}">
                  <a16:creationId xmlns:a16="http://schemas.microsoft.com/office/drawing/2014/main" id="{8B059354-5A87-E552-DFB4-61EC12CFD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H" noProof="0" dirty="0">
                <a:latin typeface="Arial" panose="020B0604020202020204" pitchFamily="34" charset="0"/>
              </a:endParaRPr>
            </a:p>
          </p:txBody>
        </p:sp>
        <p:sp>
          <p:nvSpPr>
            <p:cNvPr id="18" name="Rectangle 28">
              <a:extLst>
                <a:ext uri="{FF2B5EF4-FFF2-40B4-BE49-F238E27FC236}">
                  <a16:creationId xmlns:a16="http://schemas.microsoft.com/office/drawing/2014/main" id="{C470168B-7D04-1416-6352-DCDFF6F22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H" noProof="0" dirty="0">
                <a:latin typeface="Arial" panose="020B0604020202020204" pitchFamily="34" charset="0"/>
              </a:endParaRPr>
            </a:p>
          </p:txBody>
        </p:sp>
        <p:sp>
          <p:nvSpPr>
            <p:cNvPr id="19" name="Rectangle 29">
              <a:extLst>
                <a:ext uri="{FF2B5EF4-FFF2-40B4-BE49-F238E27FC236}">
                  <a16:creationId xmlns:a16="http://schemas.microsoft.com/office/drawing/2014/main" id="{EC674069-B340-4591-2A13-7E3A97283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H" noProof="0" dirty="0">
                <a:latin typeface="Arial" panose="020B0604020202020204" pitchFamily="34" charset="0"/>
              </a:endParaRPr>
            </a:p>
          </p:txBody>
        </p:sp>
        <p:sp>
          <p:nvSpPr>
            <p:cNvPr id="20" name="Isosceles Triangle 19">
              <a:extLst>
                <a:ext uri="{FF2B5EF4-FFF2-40B4-BE49-F238E27FC236}">
                  <a16:creationId xmlns:a16="http://schemas.microsoft.com/office/drawing/2014/main" id="{2F3A356F-06E9-D450-7EF4-1A9B7A5E4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H" noProof="0" dirty="0">
                <a:latin typeface="Arial" panose="020B0604020202020204" pitchFamily="34" charset="0"/>
              </a:endParaRPr>
            </a:p>
          </p:txBody>
        </p:sp>
        <p:sp>
          <p:nvSpPr>
            <p:cNvPr id="21" name="Isosceles Triangle 20">
              <a:extLst>
                <a:ext uri="{FF2B5EF4-FFF2-40B4-BE49-F238E27FC236}">
                  <a16:creationId xmlns:a16="http://schemas.microsoft.com/office/drawing/2014/main" id="{DDE53477-463B-D255-2561-9B796F648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H" noProof="0" dirty="0">
                <a:latin typeface="Arial" panose="020B0604020202020204" pitchFamily="34" charset="0"/>
              </a:endParaRPr>
            </a:p>
          </p:txBody>
        </p:sp>
      </p:grpSp>
      <p:sp>
        <p:nvSpPr>
          <p:cNvPr id="2" name="object 2">
            <a:extLst>
              <a:ext uri="{FF2B5EF4-FFF2-40B4-BE49-F238E27FC236}">
                <a16:creationId xmlns:a16="http://schemas.microsoft.com/office/drawing/2014/main" id="{1B0FE738-83CF-0F00-BB4C-1B178A314771}"/>
              </a:ext>
            </a:extLst>
          </p:cNvPr>
          <p:cNvSpPr txBox="1">
            <a:spLocks noGrp="1"/>
          </p:cNvSpPr>
          <p:nvPr>
            <p:ph type="title"/>
          </p:nvPr>
        </p:nvSpPr>
        <p:spPr>
          <a:xfrm>
            <a:off x="677334" y="609600"/>
            <a:ext cx="8653992" cy="1320800"/>
          </a:xfrm>
          <a:prstGeom prst="rect">
            <a:avLst/>
          </a:prstGeom>
        </p:spPr>
        <p:txBody>
          <a:bodyPr vert="horz" lIns="91440" tIns="45720" rIns="91440" bIns="45720" rtlCol="0" anchor="t">
            <a:normAutofit/>
          </a:bodyPr>
          <a:lstStyle/>
          <a:p>
            <a:pPr marL="25400"/>
            <a:r>
              <a:rPr lang="fr-CH" spc="-65" noProof="0" dirty="0"/>
              <a:t>Déroulement</a:t>
            </a:r>
            <a:r>
              <a:rPr lang="fr-CH" spc="-220" noProof="0" dirty="0"/>
              <a:t> </a:t>
            </a:r>
            <a:r>
              <a:rPr lang="fr-CH" spc="-215" noProof="0" dirty="0"/>
              <a:t>–</a:t>
            </a:r>
            <a:r>
              <a:rPr lang="fr-CH" spc="-175" noProof="0" dirty="0"/>
              <a:t> 3</a:t>
            </a:r>
            <a:r>
              <a:rPr lang="fr-CH" baseline="24691" noProof="0" dirty="0"/>
              <a:t>ème</a:t>
            </a:r>
            <a:r>
              <a:rPr lang="fr-CH" spc="330" baseline="24691" noProof="0" dirty="0"/>
              <a:t> </a:t>
            </a:r>
            <a:r>
              <a:rPr lang="fr-CH" spc="-10" noProof="0" dirty="0"/>
              <a:t>partie – Finalisation du projet</a:t>
            </a:r>
            <a:endParaRPr lang="fr-CH" noProof="0" dirty="0"/>
          </a:p>
        </p:txBody>
      </p:sp>
      <p:sp>
        <p:nvSpPr>
          <p:cNvPr id="4" name="object 4">
            <a:extLst>
              <a:ext uri="{FF2B5EF4-FFF2-40B4-BE49-F238E27FC236}">
                <a16:creationId xmlns:a16="http://schemas.microsoft.com/office/drawing/2014/main" id="{CB786818-6B7D-560B-DA97-08E893F582F0}"/>
              </a:ext>
            </a:extLst>
          </p:cNvPr>
          <p:cNvSpPr txBox="1"/>
          <p:nvPr/>
        </p:nvSpPr>
        <p:spPr>
          <a:xfrm>
            <a:off x="831593" y="2325759"/>
            <a:ext cx="9385814" cy="3755362"/>
          </a:xfrm>
          <a:prstGeom prst="rect">
            <a:avLst/>
          </a:prstGeom>
        </p:spPr>
        <p:txBody>
          <a:bodyPr vert="horz" lIns="91440" tIns="45720" rIns="91440" bIns="45720" rtlCol="0">
            <a:normAutofit/>
          </a:bodyPr>
          <a:lstStyle/>
          <a:p>
            <a:pPr marL="12700" lvl="3">
              <a:spcBef>
                <a:spcPts val="1000"/>
              </a:spcBef>
              <a:buClr>
                <a:schemeClr val="accent1"/>
              </a:buClr>
              <a:buSzPct val="80000"/>
              <a:tabLst>
                <a:tab pos="240665" algn="l"/>
              </a:tabLst>
            </a:pPr>
            <a:r>
              <a:rPr lang="fr-CH" spc="60" noProof="0" dirty="0">
                <a:solidFill>
                  <a:schemeClr val="tx1">
                    <a:lumMod val="75000"/>
                    <a:lumOff val="25000"/>
                  </a:schemeClr>
                </a:solidFill>
                <a:latin typeface="Arial" panose="020B0604020202020204" pitchFamily="34" charset="0"/>
              </a:rPr>
              <a:t>Le Couffin :  </a:t>
            </a:r>
          </a:p>
          <a:p>
            <a:pPr marL="12700" lvl="3">
              <a:spcBef>
                <a:spcPts val="1000"/>
              </a:spcBef>
              <a:buClr>
                <a:schemeClr val="accent1"/>
              </a:buClr>
              <a:buSzPct val="80000"/>
              <a:buFont typeface="Wingdings 3" charset="2"/>
              <a:buChar char=""/>
              <a:tabLst>
                <a:tab pos="240665" algn="l"/>
              </a:tabLst>
            </a:pPr>
            <a:r>
              <a:rPr lang="fr-CH" spc="60" noProof="0" dirty="0">
                <a:solidFill>
                  <a:schemeClr val="tx1">
                    <a:lumMod val="75000"/>
                    <a:lumOff val="25000"/>
                  </a:schemeClr>
                </a:solidFill>
                <a:latin typeface="Arial" panose="020B0604020202020204" pitchFamily="34" charset="0"/>
              </a:rPr>
              <a:t> Réceptionnera</a:t>
            </a:r>
            <a:r>
              <a:rPr lang="fr-CH" spc="50" noProof="0" dirty="0">
                <a:solidFill>
                  <a:schemeClr val="tx1">
                    <a:lumMod val="75000"/>
                    <a:lumOff val="25000"/>
                  </a:schemeClr>
                </a:solidFill>
                <a:latin typeface="Arial" panose="020B0604020202020204" pitchFamily="34" charset="0"/>
              </a:rPr>
              <a:t> </a:t>
            </a:r>
            <a:r>
              <a:rPr lang="fr-CH" noProof="0" dirty="0">
                <a:solidFill>
                  <a:schemeClr val="tx1">
                    <a:lumMod val="75000"/>
                    <a:lumOff val="25000"/>
                  </a:schemeClr>
                </a:solidFill>
                <a:latin typeface="Arial" panose="020B0604020202020204" pitchFamily="34" charset="0"/>
              </a:rPr>
              <a:t>votre</a:t>
            </a:r>
            <a:r>
              <a:rPr lang="fr-CH" spc="35" noProof="0" dirty="0">
                <a:solidFill>
                  <a:schemeClr val="tx1">
                    <a:lumMod val="75000"/>
                    <a:lumOff val="25000"/>
                  </a:schemeClr>
                </a:solidFill>
                <a:latin typeface="Arial" panose="020B0604020202020204" pitchFamily="34" charset="0"/>
              </a:rPr>
              <a:t> projet d’accueil</a:t>
            </a:r>
            <a:endParaRPr lang="fr-CH" noProof="0" dirty="0">
              <a:solidFill>
                <a:schemeClr val="tx1">
                  <a:lumMod val="75000"/>
                  <a:lumOff val="25000"/>
                </a:schemeClr>
              </a:solidFill>
              <a:latin typeface="Arial" panose="020B0604020202020204" pitchFamily="34" charset="0"/>
            </a:endParaRPr>
          </a:p>
          <a:p>
            <a:pPr marL="240665" indent="-227965">
              <a:spcBef>
                <a:spcPts val="1000"/>
              </a:spcBef>
              <a:buClr>
                <a:schemeClr val="accent1"/>
              </a:buClr>
              <a:buSzPct val="80000"/>
              <a:buFont typeface="Wingdings 3" charset="2"/>
              <a:buChar char=""/>
              <a:tabLst>
                <a:tab pos="240665" algn="l"/>
              </a:tabLst>
            </a:pPr>
            <a:r>
              <a:rPr lang="fr-CH" spc="65" noProof="0" dirty="0">
                <a:solidFill>
                  <a:schemeClr val="tx1">
                    <a:lumMod val="75000"/>
                    <a:lumOff val="25000"/>
                  </a:schemeClr>
                </a:solidFill>
                <a:latin typeface="Arial" panose="020B0604020202020204" pitchFamily="34" charset="0"/>
              </a:rPr>
              <a:t>Vérifiera le contenu et éventuellement demandera des complètements, fera des propositions de modifications</a:t>
            </a:r>
            <a:endParaRPr lang="fr-CH" spc="80" noProof="0" dirty="0">
              <a:solidFill>
                <a:schemeClr val="tx1">
                  <a:lumMod val="75000"/>
                  <a:lumOff val="25000"/>
                </a:schemeClr>
              </a:solidFill>
              <a:latin typeface="Arial" panose="020B0604020202020204" pitchFamily="34" charset="0"/>
            </a:endParaRPr>
          </a:p>
          <a:p>
            <a:pPr marL="240665" indent="-227965">
              <a:spcBef>
                <a:spcPts val="1000"/>
              </a:spcBef>
              <a:buClr>
                <a:schemeClr val="accent1"/>
              </a:buClr>
              <a:buSzPct val="80000"/>
              <a:buFont typeface="Wingdings 3" charset="2"/>
              <a:buChar char=""/>
              <a:tabLst>
                <a:tab pos="240665" algn="l"/>
              </a:tabLst>
            </a:pPr>
            <a:endParaRPr lang="fr-CH" noProof="0" dirty="0">
              <a:solidFill>
                <a:schemeClr val="tx1">
                  <a:lumMod val="75000"/>
                  <a:lumOff val="25000"/>
                </a:schemeClr>
              </a:solidFill>
              <a:latin typeface="Arial" panose="020B0604020202020204" pitchFamily="34" charset="0"/>
            </a:endParaRPr>
          </a:p>
          <a:p>
            <a:pPr marL="240665" indent="-227965">
              <a:spcBef>
                <a:spcPts val="1000"/>
              </a:spcBef>
              <a:buClr>
                <a:schemeClr val="accent1"/>
              </a:buClr>
              <a:buSzPct val="80000"/>
              <a:buFont typeface="Wingdings 3" charset="2"/>
              <a:buChar char=""/>
              <a:tabLst>
                <a:tab pos="240665" algn="l"/>
              </a:tabLst>
            </a:pPr>
            <a:r>
              <a:rPr lang="fr-CH" spc="95" noProof="0" dirty="0">
                <a:solidFill>
                  <a:schemeClr val="tx1">
                    <a:lumMod val="75000"/>
                    <a:lumOff val="25000"/>
                  </a:schemeClr>
                </a:solidFill>
                <a:latin typeface="Arial" panose="020B0604020202020204" pitchFamily="34" charset="0"/>
              </a:rPr>
              <a:t>Accueil</a:t>
            </a:r>
            <a:r>
              <a:rPr lang="fr-CH" noProof="0" dirty="0">
                <a:solidFill>
                  <a:schemeClr val="tx1">
                    <a:lumMod val="75000"/>
                    <a:lumOff val="25000"/>
                  </a:schemeClr>
                </a:solidFill>
                <a:latin typeface="Arial" panose="020B0604020202020204" pitchFamily="34" charset="0"/>
              </a:rPr>
              <a:t> </a:t>
            </a:r>
            <a:r>
              <a:rPr lang="fr-CH" spc="100" noProof="0" dirty="0">
                <a:solidFill>
                  <a:schemeClr val="tx1">
                    <a:lumMod val="75000"/>
                    <a:lumOff val="25000"/>
                  </a:schemeClr>
                </a:solidFill>
                <a:latin typeface="Arial" panose="020B0604020202020204" pitchFamily="34" charset="0"/>
              </a:rPr>
              <a:t>des</a:t>
            </a:r>
            <a:r>
              <a:rPr lang="fr-CH" spc="10" noProof="0" dirty="0">
                <a:solidFill>
                  <a:schemeClr val="tx1">
                    <a:lumMod val="75000"/>
                    <a:lumOff val="25000"/>
                  </a:schemeClr>
                </a:solidFill>
                <a:latin typeface="Arial" panose="020B0604020202020204" pitchFamily="34" charset="0"/>
              </a:rPr>
              <a:t> </a:t>
            </a:r>
            <a:r>
              <a:rPr lang="fr-CH" spc="65" noProof="0" dirty="0">
                <a:solidFill>
                  <a:schemeClr val="tx1">
                    <a:lumMod val="75000"/>
                    <a:lumOff val="25000"/>
                  </a:schemeClr>
                </a:solidFill>
                <a:latin typeface="Arial" panose="020B0604020202020204" pitchFamily="34" charset="0"/>
              </a:rPr>
              <a:t>AF</a:t>
            </a:r>
            <a:r>
              <a:rPr lang="fr-CH" spc="5" noProof="0" dirty="0">
                <a:solidFill>
                  <a:schemeClr val="tx1">
                    <a:lumMod val="75000"/>
                    <a:lumOff val="25000"/>
                  </a:schemeClr>
                </a:solidFill>
                <a:latin typeface="Arial" panose="020B0604020202020204" pitchFamily="34" charset="0"/>
              </a:rPr>
              <a:t> </a:t>
            </a:r>
            <a:r>
              <a:rPr lang="fr-CH" spc="50" noProof="0" dirty="0">
                <a:solidFill>
                  <a:schemeClr val="tx1">
                    <a:lumMod val="75000"/>
                    <a:lumOff val="25000"/>
                  </a:schemeClr>
                </a:solidFill>
                <a:latin typeface="Arial" panose="020B0604020202020204" pitchFamily="34" charset="0"/>
              </a:rPr>
              <a:t>en</a:t>
            </a:r>
            <a:r>
              <a:rPr lang="fr-CH" spc="-5" noProof="0" dirty="0">
                <a:solidFill>
                  <a:schemeClr val="tx1">
                    <a:lumMod val="75000"/>
                    <a:lumOff val="25000"/>
                  </a:schemeClr>
                </a:solidFill>
                <a:latin typeface="Arial" panose="020B0604020202020204" pitchFamily="34" charset="0"/>
              </a:rPr>
              <a:t> </a:t>
            </a:r>
            <a:r>
              <a:rPr lang="fr-CH" noProof="0" dirty="0">
                <a:solidFill>
                  <a:schemeClr val="tx1">
                    <a:lumMod val="75000"/>
                    <a:lumOff val="25000"/>
                  </a:schemeClr>
                </a:solidFill>
                <a:latin typeface="Arial" panose="020B0604020202020204" pitchFamily="34" charset="0"/>
              </a:rPr>
              <a:t>petits</a:t>
            </a:r>
            <a:r>
              <a:rPr lang="fr-CH" spc="25" noProof="0" dirty="0">
                <a:solidFill>
                  <a:schemeClr val="tx1">
                    <a:lumMod val="75000"/>
                    <a:lumOff val="25000"/>
                  </a:schemeClr>
                </a:solidFill>
                <a:latin typeface="Arial" panose="020B0604020202020204" pitchFamily="34" charset="0"/>
              </a:rPr>
              <a:t> </a:t>
            </a:r>
            <a:r>
              <a:rPr lang="fr-CH" spc="55" noProof="0" dirty="0">
                <a:solidFill>
                  <a:schemeClr val="tx1">
                    <a:lumMod val="75000"/>
                    <a:lumOff val="25000"/>
                  </a:schemeClr>
                </a:solidFill>
                <a:latin typeface="Arial" panose="020B0604020202020204" pitchFamily="34" charset="0"/>
              </a:rPr>
              <a:t>groupes</a:t>
            </a:r>
            <a:r>
              <a:rPr lang="fr-CH" spc="5" noProof="0" dirty="0">
                <a:solidFill>
                  <a:schemeClr val="tx1">
                    <a:lumMod val="75000"/>
                    <a:lumOff val="25000"/>
                  </a:schemeClr>
                </a:solidFill>
                <a:latin typeface="Arial" panose="020B0604020202020204" pitchFamily="34" charset="0"/>
              </a:rPr>
              <a:t> </a:t>
            </a:r>
            <a:r>
              <a:rPr lang="fr-CH" noProof="0" dirty="0">
                <a:solidFill>
                  <a:schemeClr val="tx1">
                    <a:lumMod val="75000"/>
                    <a:lumOff val="25000"/>
                  </a:schemeClr>
                </a:solidFill>
                <a:latin typeface="Arial" panose="020B0604020202020204" pitchFamily="34" charset="0"/>
              </a:rPr>
              <a:t>(env.</a:t>
            </a:r>
            <a:r>
              <a:rPr lang="fr-CH" spc="5" noProof="0" dirty="0">
                <a:solidFill>
                  <a:schemeClr val="tx1">
                    <a:lumMod val="75000"/>
                    <a:lumOff val="25000"/>
                  </a:schemeClr>
                </a:solidFill>
                <a:latin typeface="Arial" panose="020B0604020202020204" pitchFamily="34" charset="0"/>
              </a:rPr>
              <a:t> 3-4 personnes</a:t>
            </a:r>
            <a:r>
              <a:rPr lang="fr-CH" spc="55" noProof="0" dirty="0">
                <a:solidFill>
                  <a:schemeClr val="tx1">
                    <a:lumMod val="75000"/>
                    <a:lumOff val="25000"/>
                  </a:schemeClr>
                </a:solidFill>
                <a:latin typeface="Arial" panose="020B0604020202020204" pitchFamily="34" charset="0"/>
              </a:rPr>
              <a:t>)</a:t>
            </a:r>
          </a:p>
          <a:p>
            <a:pPr marL="12700" lvl="3">
              <a:spcBef>
                <a:spcPts val="1000"/>
              </a:spcBef>
              <a:buClr>
                <a:schemeClr val="accent1"/>
              </a:buClr>
              <a:buSzPct val="80000"/>
              <a:buFont typeface="Wingdings 3" charset="2"/>
              <a:buChar char=""/>
              <a:tabLst>
                <a:tab pos="240665" algn="l"/>
              </a:tabLst>
            </a:pPr>
            <a:r>
              <a:rPr lang="fr-CH" spc="55" noProof="0" dirty="0">
                <a:solidFill>
                  <a:schemeClr val="tx1">
                    <a:lumMod val="75000"/>
                    <a:lumOff val="25000"/>
                  </a:schemeClr>
                </a:solidFill>
                <a:latin typeface="Arial" panose="020B0604020202020204" pitchFamily="34" charset="0"/>
              </a:rPr>
              <a:t>	En soirée ou durant la journée, en fonction des disponibilités de chacune</a:t>
            </a:r>
          </a:p>
          <a:p>
            <a:pPr marL="240665" indent="-227965">
              <a:spcBef>
                <a:spcPts val="1000"/>
              </a:spcBef>
              <a:buClr>
                <a:schemeClr val="accent1"/>
              </a:buClr>
              <a:buSzPct val="80000"/>
              <a:buFont typeface="Wingdings 3" charset="2"/>
              <a:buChar char=""/>
              <a:tabLst>
                <a:tab pos="240665" algn="l"/>
              </a:tabLst>
            </a:pPr>
            <a:r>
              <a:rPr lang="fr-CH" spc="95" noProof="0" dirty="0">
                <a:solidFill>
                  <a:schemeClr val="tx1">
                    <a:lumMod val="75000"/>
                    <a:lumOff val="25000"/>
                  </a:schemeClr>
                </a:solidFill>
                <a:latin typeface="Arial" panose="020B0604020202020204" pitchFamily="34" charset="0"/>
              </a:rPr>
              <a:t>Dispatch</a:t>
            </a:r>
            <a:r>
              <a:rPr lang="fr-CH" spc="114" noProof="0" dirty="0">
                <a:solidFill>
                  <a:schemeClr val="tx1">
                    <a:lumMod val="75000"/>
                    <a:lumOff val="25000"/>
                  </a:schemeClr>
                </a:solidFill>
                <a:latin typeface="Arial" panose="020B0604020202020204" pitchFamily="34" charset="0"/>
              </a:rPr>
              <a:t> </a:t>
            </a:r>
            <a:r>
              <a:rPr lang="fr-CH" spc="75" noProof="0" dirty="0">
                <a:solidFill>
                  <a:schemeClr val="tx1">
                    <a:lumMod val="75000"/>
                    <a:lumOff val="25000"/>
                  </a:schemeClr>
                </a:solidFill>
                <a:latin typeface="Arial" panose="020B0604020202020204" pitchFamily="34" charset="0"/>
              </a:rPr>
              <a:t>sur </a:t>
            </a:r>
            <a:r>
              <a:rPr lang="fr-CH" spc="105" noProof="0" dirty="0">
                <a:solidFill>
                  <a:schemeClr val="tx1">
                    <a:lumMod val="75000"/>
                    <a:lumOff val="25000"/>
                  </a:schemeClr>
                </a:solidFill>
                <a:latin typeface="Arial" panose="020B0604020202020204" pitchFamily="34" charset="0"/>
              </a:rPr>
              <a:t>les </a:t>
            </a:r>
            <a:r>
              <a:rPr lang="fr-CH" noProof="0" dirty="0">
                <a:solidFill>
                  <a:schemeClr val="tx1">
                    <a:lumMod val="75000"/>
                    <a:lumOff val="25000"/>
                  </a:schemeClr>
                </a:solidFill>
                <a:latin typeface="Arial" panose="020B0604020202020204" pitchFamily="34" charset="0"/>
              </a:rPr>
              <a:t>différents</a:t>
            </a:r>
            <a:r>
              <a:rPr lang="fr-CH" spc="120" noProof="0" dirty="0">
                <a:solidFill>
                  <a:schemeClr val="tx1">
                    <a:lumMod val="75000"/>
                    <a:lumOff val="25000"/>
                  </a:schemeClr>
                </a:solidFill>
                <a:latin typeface="Arial" panose="020B0604020202020204" pitchFamily="34" charset="0"/>
              </a:rPr>
              <a:t> </a:t>
            </a:r>
            <a:r>
              <a:rPr lang="fr-CH" noProof="0" dirty="0">
                <a:solidFill>
                  <a:schemeClr val="tx1">
                    <a:lumMod val="75000"/>
                    <a:lumOff val="25000"/>
                  </a:schemeClr>
                </a:solidFill>
                <a:latin typeface="Arial" panose="020B0604020202020204" pitchFamily="34" charset="0"/>
              </a:rPr>
              <a:t>ordinateurs</a:t>
            </a:r>
            <a:r>
              <a:rPr lang="fr-CH" spc="125" noProof="0" dirty="0">
                <a:solidFill>
                  <a:schemeClr val="tx1">
                    <a:lumMod val="75000"/>
                    <a:lumOff val="25000"/>
                  </a:schemeClr>
                </a:solidFill>
                <a:latin typeface="Arial" panose="020B0604020202020204" pitchFamily="34" charset="0"/>
              </a:rPr>
              <a:t> </a:t>
            </a:r>
            <a:r>
              <a:rPr lang="fr-CH" spc="114" noProof="0" dirty="0">
                <a:solidFill>
                  <a:schemeClr val="tx1">
                    <a:lumMod val="75000"/>
                    <a:lumOff val="25000"/>
                  </a:schemeClr>
                </a:solidFill>
                <a:latin typeface="Arial" panose="020B0604020202020204" pitchFamily="34" charset="0"/>
              </a:rPr>
              <a:t>à</a:t>
            </a:r>
            <a:r>
              <a:rPr lang="fr-CH" spc="75" noProof="0" dirty="0">
                <a:solidFill>
                  <a:schemeClr val="tx1">
                    <a:lumMod val="75000"/>
                    <a:lumOff val="25000"/>
                  </a:schemeClr>
                </a:solidFill>
                <a:latin typeface="Arial" panose="020B0604020202020204" pitchFamily="34" charset="0"/>
              </a:rPr>
              <a:t> </a:t>
            </a:r>
            <a:r>
              <a:rPr lang="fr-CH" spc="55" noProof="0" dirty="0">
                <a:solidFill>
                  <a:schemeClr val="tx1">
                    <a:lumMod val="75000"/>
                    <a:lumOff val="25000"/>
                  </a:schemeClr>
                </a:solidFill>
                <a:latin typeface="Arial" panose="020B0604020202020204" pitchFamily="34" charset="0"/>
              </a:rPr>
              <a:t>disposition pour la mise en page</a:t>
            </a:r>
            <a:endParaRPr lang="fr-CH" noProof="0" dirty="0">
              <a:solidFill>
                <a:schemeClr val="tx1">
                  <a:lumMod val="75000"/>
                  <a:lumOff val="25000"/>
                </a:schemeClr>
              </a:solidFill>
              <a:latin typeface="Arial" panose="020B0604020202020204" pitchFamily="34" charset="0"/>
            </a:endParaRPr>
          </a:p>
          <a:p>
            <a:pPr marL="240665" indent="-234950">
              <a:spcBef>
                <a:spcPts val="1000"/>
              </a:spcBef>
              <a:buClr>
                <a:schemeClr val="accent1"/>
              </a:buClr>
              <a:buSzPct val="80000"/>
              <a:buFont typeface="Wingdings 3" charset="2"/>
              <a:buChar char=""/>
              <a:tabLst>
                <a:tab pos="240665" algn="l"/>
              </a:tabLst>
            </a:pPr>
            <a:r>
              <a:rPr lang="fr-CH" noProof="0" dirty="0">
                <a:solidFill>
                  <a:schemeClr val="tx1">
                    <a:lumMod val="75000"/>
                    <a:lumOff val="25000"/>
                  </a:schemeClr>
                </a:solidFill>
                <a:latin typeface="Arial" panose="020B0604020202020204" pitchFamily="34" charset="0"/>
              </a:rPr>
              <a:t>2 personnes</a:t>
            </a:r>
            <a:r>
              <a:rPr lang="fr-CH" spc="100" noProof="0" dirty="0">
                <a:solidFill>
                  <a:schemeClr val="tx1">
                    <a:lumMod val="75000"/>
                    <a:lumOff val="25000"/>
                  </a:schemeClr>
                </a:solidFill>
                <a:latin typeface="Arial" panose="020B0604020202020204" pitchFamily="34" charset="0"/>
              </a:rPr>
              <a:t> </a:t>
            </a:r>
            <a:r>
              <a:rPr lang="fr-CH" spc="65" noProof="0" dirty="0">
                <a:solidFill>
                  <a:schemeClr val="tx1">
                    <a:lumMod val="75000"/>
                    <a:lumOff val="25000"/>
                  </a:schemeClr>
                </a:solidFill>
                <a:latin typeface="Arial" panose="020B0604020202020204" pitchFamily="34" charset="0"/>
              </a:rPr>
              <a:t>du Couffin présentes</a:t>
            </a:r>
            <a:r>
              <a:rPr lang="fr-CH" spc="75" noProof="0" dirty="0">
                <a:solidFill>
                  <a:schemeClr val="tx1">
                    <a:lumMod val="75000"/>
                    <a:lumOff val="25000"/>
                  </a:schemeClr>
                </a:solidFill>
                <a:latin typeface="Arial" panose="020B0604020202020204" pitchFamily="34" charset="0"/>
              </a:rPr>
              <a:t> </a:t>
            </a:r>
            <a:r>
              <a:rPr lang="fr-CH" spc="114" noProof="0" dirty="0">
                <a:solidFill>
                  <a:schemeClr val="tx1">
                    <a:lumMod val="75000"/>
                    <a:lumOff val="25000"/>
                  </a:schemeClr>
                </a:solidFill>
                <a:latin typeface="Arial" panose="020B0604020202020204" pitchFamily="34" charset="0"/>
              </a:rPr>
              <a:t>pour l’aide à la mise en page (si nécessaire)</a:t>
            </a:r>
            <a:endParaRPr lang="fr-CH" noProof="0" dirty="0">
              <a:solidFill>
                <a:schemeClr val="tx1">
                  <a:lumMod val="75000"/>
                  <a:lumOff val="25000"/>
                </a:schemeClr>
              </a:solidFill>
              <a:latin typeface="Arial" panose="020B0604020202020204" pitchFamily="34" charset="0"/>
            </a:endParaRPr>
          </a:p>
        </p:txBody>
      </p:sp>
      <p:pic>
        <p:nvPicPr>
          <p:cNvPr id="5" name="Image 4" descr="Une image contenant fléchette&#10;&#10;Le contenu généré par l’IA peut être incorrect.">
            <a:extLst>
              <a:ext uri="{FF2B5EF4-FFF2-40B4-BE49-F238E27FC236}">
                <a16:creationId xmlns:a16="http://schemas.microsoft.com/office/drawing/2014/main" id="{88B745AD-CDA1-5555-B384-69AC7BD7079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39339" y="109222"/>
            <a:ext cx="3033121" cy="3033121"/>
          </a:xfrm>
          <a:prstGeom prst="rect">
            <a:avLst/>
          </a:prstGeom>
        </p:spPr>
      </p:pic>
    </p:spTree>
    <p:extLst>
      <p:ext uri="{BB962C8B-B14F-4D97-AF65-F5344CB8AC3E}">
        <p14:creationId xmlns:p14="http://schemas.microsoft.com/office/powerpoint/2010/main" val="222864453"/>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noProof="0" dirty="0">
              <a:latin typeface="Arial" panose="020B0604020202020204" pitchFamily="34" charset="0"/>
            </a:endParaRPr>
          </a:p>
        </p:txBody>
      </p:sp>
      <p:sp useBgFill="1">
        <p:nvSpPr>
          <p:cNvPr id="11" name="Rectangle 1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noProof="0" dirty="0">
              <a:latin typeface="Arial" panose="020B0604020202020204" pitchFamily="34" charset="0"/>
            </a:endParaRPr>
          </a:p>
        </p:txBody>
      </p:sp>
      <p:cxnSp>
        <p:nvCxnSpPr>
          <p:cNvPr id="13" name="Straight Connector 1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H" noProof="0" dirty="0">
              <a:latin typeface="Arial" panose="020B0604020202020204" pitchFamily="34" charset="0"/>
            </a:endParaRPr>
          </a:p>
        </p:txBody>
      </p:sp>
      <p:sp>
        <p:nvSpPr>
          <p:cNvPr id="1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H" noProof="0" dirty="0">
              <a:latin typeface="Arial" panose="020B0604020202020204" pitchFamily="34" charset="0"/>
            </a:endParaRPr>
          </a:p>
        </p:txBody>
      </p:sp>
      <p:sp>
        <p:nvSpPr>
          <p:cNvPr id="21" name="Isosceles Triangle 2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H" noProof="0" dirty="0">
              <a:latin typeface="Arial" panose="020B0604020202020204" pitchFamily="34" charset="0"/>
            </a:endParaRPr>
          </a:p>
        </p:txBody>
      </p:sp>
      <p:sp>
        <p:nvSpPr>
          <p:cNvPr id="2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H" noProof="0" dirty="0">
              <a:latin typeface="Arial" panose="020B0604020202020204" pitchFamily="34" charset="0"/>
            </a:endParaRPr>
          </a:p>
        </p:txBody>
      </p:sp>
      <p:sp>
        <p:nvSpPr>
          <p:cNvPr id="25" name="Isosceles Triangle 2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H" noProof="0" dirty="0">
              <a:latin typeface="Arial" panose="020B0604020202020204" pitchFamily="34" charset="0"/>
            </a:endParaRPr>
          </a:p>
        </p:txBody>
      </p:sp>
      <p:sp>
        <p:nvSpPr>
          <p:cNvPr id="27" name="Freeform: Shape 26">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CH" noProof="0" dirty="0">
              <a:latin typeface="Arial" panose="020B0604020202020204" pitchFamily="34" charset="0"/>
            </a:endParaRPr>
          </a:p>
        </p:txBody>
      </p:sp>
      <p:sp>
        <p:nvSpPr>
          <p:cNvPr id="2" name="object 2"/>
          <p:cNvSpPr txBox="1">
            <a:spLocks noGrp="1"/>
          </p:cNvSpPr>
          <p:nvPr>
            <p:ph type="title"/>
          </p:nvPr>
        </p:nvSpPr>
        <p:spPr>
          <a:xfrm>
            <a:off x="677334" y="609599"/>
            <a:ext cx="3843375" cy="5545667"/>
          </a:xfrm>
          <a:prstGeom prst="rect">
            <a:avLst/>
          </a:prstGeom>
        </p:spPr>
        <p:txBody>
          <a:bodyPr vert="horz" lIns="91440" tIns="45720" rIns="91440" bIns="45720" rtlCol="0" anchor="ctr">
            <a:normAutofit/>
          </a:bodyPr>
          <a:lstStyle/>
          <a:p>
            <a:pPr marL="12700"/>
            <a:r>
              <a:rPr lang="fr-CH" spc="215" noProof="0" dirty="0">
                <a:solidFill>
                  <a:schemeClr val="tx1">
                    <a:lumMod val="85000"/>
                    <a:lumOff val="15000"/>
                  </a:schemeClr>
                </a:solidFill>
              </a:rPr>
              <a:t>Création des groupes</a:t>
            </a:r>
            <a:endParaRPr lang="fr-CH" spc="-10" noProof="0" dirty="0">
              <a:solidFill>
                <a:schemeClr val="tx1">
                  <a:lumMod val="85000"/>
                  <a:lumOff val="15000"/>
                </a:schemeClr>
              </a:solidFill>
            </a:endParaRPr>
          </a:p>
        </p:txBody>
      </p:sp>
      <p:sp>
        <p:nvSpPr>
          <p:cNvPr id="4" name="object 4"/>
          <p:cNvSpPr txBox="1"/>
          <p:nvPr/>
        </p:nvSpPr>
        <p:spPr>
          <a:xfrm>
            <a:off x="6116084" y="609600"/>
            <a:ext cx="5511296" cy="5545667"/>
          </a:xfrm>
          <a:prstGeom prst="rect">
            <a:avLst/>
          </a:prstGeom>
        </p:spPr>
        <p:txBody>
          <a:bodyPr vert="horz" lIns="91440" tIns="45720" rIns="91440" bIns="45720" rtlCol="0" anchor="ctr">
            <a:normAutofit/>
          </a:bodyPr>
          <a:lstStyle/>
          <a:p>
            <a:pPr marL="240665" indent="-227965">
              <a:spcBef>
                <a:spcPts val="1000"/>
              </a:spcBef>
              <a:buClr>
                <a:schemeClr val="accent1"/>
              </a:buClr>
              <a:buSzPct val="80000"/>
              <a:buFont typeface="Wingdings 3" charset="2"/>
              <a:buChar char=""/>
              <a:tabLst>
                <a:tab pos="240665" algn="l"/>
              </a:tabLst>
            </a:pPr>
            <a:r>
              <a:rPr lang="fr-CH" noProof="0" dirty="0">
                <a:solidFill>
                  <a:srgbClr val="FFFFFF"/>
                </a:solidFill>
                <a:latin typeface="Arial" panose="020B0604020202020204" pitchFamily="34" charset="0"/>
              </a:rPr>
              <a:t>Remplir le tableau afin de créer des groupes</a:t>
            </a:r>
          </a:p>
          <a:p>
            <a:pPr marL="697865" lvl="1" indent="-227965">
              <a:spcBef>
                <a:spcPts val="1000"/>
              </a:spcBef>
              <a:buClr>
                <a:schemeClr val="accent1"/>
              </a:buClr>
              <a:buSzPct val="80000"/>
              <a:buFont typeface="Wingdings 3" charset="2"/>
              <a:buChar char=""/>
              <a:tabLst>
                <a:tab pos="697865" algn="l"/>
              </a:tabLst>
            </a:pPr>
            <a:r>
              <a:rPr lang="fr-CH" spc="95" noProof="0" dirty="0">
                <a:solidFill>
                  <a:srgbClr val="FFFFFF"/>
                </a:solidFill>
                <a:latin typeface="Arial" panose="020B0604020202020204" pitchFamily="34" charset="0"/>
              </a:rPr>
              <a:t>Connaissance en informatique</a:t>
            </a:r>
            <a:endParaRPr lang="fr-CH" noProof="0" dirty="0">
              <a:solidFill>
                <a:srgbClr val="FFFFFF"/>
              </a:solidFill>
              <a:latin typeface="Arial" panose="020B0604020202020204" pitchFamily="34" charset="0"/>
            </a:endParaRPr>
          </a:p>
          <a:p>
            <a:pPr marL="697865" lvl="1" indent="-227965">
              <a:spcBef>
                <a:spcPts val="1000"/>
              </a:spcBef>
              <a:buClr>
                <a:schemeClr val="accent1"/>
              </a:buClr>
              <a:buSzPct val="80000"/>
              <a:buFont typeface="Wingdings 3" charset="2"/>
              <a:buChar char=""/>
              <a:tabLst>
                <a:tab pos="697865" algn="l"/>
              </a:tabLst>
            </a:pPr>
            <a:r>
              <a:rPr lang="fr-CH" spc="95" noProof="0" dirty="0">
                <a:solidFill>
                  <a:srgbClr val="FFFFFF"/>
                </a:solidFill>
                <a:latin typeface="Arial" panose="020B0604020202020204" pitchFamily="34" charset="0"/>
              </a:rPr>
              <a:t>Possible aide externe</a:t>
            </a:r>
            <a:endParaRPr lang="fr-CH" noProof="0" dirty="0">
              <a:solidFill>
                <a:srgbClr val="FFFFFF"/>
              </a:solidFill>
              <a:latin typeface="Arial" panose="020B0604020202020204" pitchFamily="34" charset="0"/>
            </a:endParaRPr>
          </a:p>
          <a:p>
            <a:pPr marL="697865" lvl="1" indent="-227965">
              <a:spcBef>
                <a:spcPts val="1000"/>
              </a:spcBef>
              <a:buClr>
                <a:schemeClr val="accent1"/>
              </a:buClr>
              <a:buSzPct val="80000"/>
              <a:buFont typeface="Wingdings 3" charset="2"/>
              <a:buChar char=""/>
              <a:tabLst>
                <a:tab pos="697865" algn="l"/>
              </a:tabLst>
            </a:pPr>
            <a:r>
              <a:rPr lang="fr-CH" spc="95" noProof="0" dirty="0">
                <a:solidFill>
                  <a:srgbClr val="FFFFFF"/>
                </a:solidFill>
                <a:latin typeface="Arial" panose="020B0604020202020204" pitchFamily="34" charset="0"/>
              </a:rPr>
              <a:t>Disponibilité</a:t>
            </a:r>
            <a:endParaRPr lang="fr-CH" noProof="0" dirty="0">
              <a:solidFill>
                <a:srgbClr val="FFFFFF"/>
              </a:solidFill>
              <a:latin typeface="Arial" panose="020B0604020202020204" pitchFamily="34" charset="0"/>
            </a:endParaRPr>
          </a:p>
          <a:p>
            <a:pPr marL="12700" marR="98425">
              <a:spcBef>
                <a:spcPts val="1000"/>
              </a:spcBef>
              <a:buClr>
                <a:schemeClr val="accent1"/>
              </a:buClr>
              <a:buSzPct val="80000"/>
              <a:buFont typeface="Wingdings 3" charset="2"/>
              <a:buChar char=""/>
            </a:pPr>
            <a:endParaRPr lang="fr-CH" spc="-10" noProof="0" dirty="0">
              <a:solidFill>
                <a:srgbClr val="FFFFFF"/>
              </a:solidFill>
              <a:latin typeface="Arial" panose="020B0604020202020204" pitchFamily="34" charset="0"/>
            </a:endParaRPr>
          </a:p>
          <a:p>
            <a:pPr marL="12700" marR="98425">
              <a:spcBef>
                <a:spcPts val="1000"/>
              </a:spcBef>
              <a:buClr>
                <a:schemeClr val="accent1"/>
              </a:buClr>
              <a:buSzPct val="80000"/>
            </a:pPr>
            <a:r>
              <a:rPr lang="fr-CH" b="1" u="sng" spc="-10" noProof="0" dirty="0">
                <a:solidFill>
                  <a:srgbClr val="FFFFFF"/>
                </a:solidFill>
                <a:latin typeface="Arial" panose="020B0604020202020204" pitchFamily="34" charset="0"/>
              </a:rPr>
              <a:t>Rappel</a:t>
            </a:r>
            <a:r>
              <a:rPr lang="fr-CH" spc="-10" noProof="0" dirty="0">
                <a:solidFill>
                  <a:srgbClr val="FFFFFF"/>
                </a:solidFill>
                <a:latin typeface="Arial" panose="020B0604020202020204" pitchFamily="34" charset="0"/>
              </a:rPr>
              <a:t> : Il est tout à fait possible de travailler entre vous, avec votre famille, connaissance etc… le projet peut être fait hors Couffin </a:t>
            </a:r>
            <a:endParaRPr lang="fr-CH" noProof="0" dirty="0">
              <a:solidFill>
                <a:srgbClr val="FFFFFF"/>
              </a:solidFill>
              <a:latin typeface="Arial" panose="020B0604020202020204" pitchFamily="34" charset="0"/>
            </a:endParaRPr>
          </a:p>
        </p:txBody>
      </p:sp>
    </p:spTree>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D75B1B-ECB0-91B3-EFCA-CBBD5303D0DF}"/>
            </a:ext>
          </a:extLst>
        </p:cNvPr>
        <p:cNvGrpSpPr/>
        <p:nvPr/>
      </p:nvGrpSpPr>
      <p:grpSpPr>
        <a:xfrm>
          <a:off x="0" y="0"/>
          <a:ext cx="0" cy="0"/>
          <a:chOff x="0" y="0"/>
          <a:chExt cx="0" cy="0"/>
        </a:xfrm>
      </p:grpSpPr>
      <p:sp>
        <p:nvSpPr>
          <p:cNvPr id="63" name="Rectangle 62">
            <a:extLst>
              <a:ext uri="{FF2B5EF4-FFF2-40B4-BE49-F238E27FC236}">
                <a16:creationId xmlns:a16="http://schemas.microsoft.com/office/drawing/2014/main" id="{6217B04E-6D53-952B-3202-B03BD83FD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noProof="0" dirty="0">
              <a:solidFill>
                <a:schemeClr val="bg1"/>
              </a:solidFill>
            </a:endParaRPr>
          </a:p>
        </p:txBody>
      </p:sp>
      <p:grpSp>
        <p:nvGrpSpPr>
          <p:cNvPr id="64" name="Group 28">
            <a:extLst>
              <a:ext uri="{FF2B5EF4-FFF2-40B4-BE49-F238E27FC236}">
                <a16:creationId xmlns:a16="http://schemas.microsoft.com/office/drawing/2014/main" id="{78BAE616-D9BB-BEBE-B857-22E18A5692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30" name="Straight Connector 29">
              <a:extLst>
                <a:ext uri="{FF2B5EF4-FFF2-40B4-BE49-F238E27FC236}">
                  <a16:creationId xmlns:a16="http://schemas.microsoft.com/office/drawing/2014/main" id="{2FCA2D5C-3D7D-C2B8-6989-4C67FB17A7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897FBEB8-6BF2-B642-8105-548B959A2C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32" name="Rectangle 23">
              <a:extLst>
                <a:ext uri="{FF2B5EF4-FFF2-40B4-BE49-F238E27FC236}">
                  <a16:creationId xmlns:a16="http://schemas.microsoft.com/office/drawing/2014/main" id="{C2B7FDD1-DDB9-47A9-8943-EF3550B94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H" noProof="0" dirty="0"/>
            </a:p>
          </p:txBody>
        </p:sp>
        <p:sp>
          <p:nvSpPr>
            <p:cNvPr id="33" name="Rectangle 25">
              <a:extLst>
                <a:ext uri="{FF2B5EF4-FFF2-40B4-BE49-F238E27FC236}">
                  <a16:creationId xmlns:a16="http://schemas.microsoft.com/office/drawing/2014/main" id="{D9D6655C-8AA3-9943-125B-F7D96A0A7F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H" noProof="0" dirty="0"/>
            </a:p>
          </p:txBody>
        </p:sp>
        <p:sp>
          <p:nvSpPr>
            <p:cNvPr id="34" name="Isosceles Triangle 33">
              <a:extLst>
                <a:ext uri="{FF2B5EF4-FFF2-40B4-BE49-F238E27FC236}">
                  <a16:creationId xmlns:a16="http://schemas.microsoft.com/office/drawing/2014/main" id="{FBDB062E-33A2-688A-AE08-0A64D29E20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H" noProof="0" dirty="0"/>
            </a:p>
          </p:txBody>
        </p:sp>
        <p:sp>
          <p:nvSpPr>
            <p:cNvPr id="35" name="Rectangle 27">
              <a:extLst>
                <a:ext uri="{FF2B5EF4-FFF2-40B4-BE49-F238E27FC236}">
                  <a16:creationId xmlns:a16="http://schemas.microsoft.com/office/drawing/2014/main" id="{1D03E12B-09B9-9203-D102-C7F19BBFF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H" noProof="0" dirty="0"/>
            </a:p>
          </p:txBody>
        </p:sp>
        <p:sp>
          <p:nvSpPr>
            <p:cNvPr id="36" name="Rectangle 28">
              <a:extLst>
                <a:ext uri="{FF2B5EF4-FFF2-40B4-BE49-F238E27FC236}">
                  <a16:creationId xmlns:a16="http://schemas.microsoft.com/office/drawing/2014/main" id="{8CD6CF5D-D0A0-E15E-5E8F-5DB2191657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H" noProof="0" dirty="0"/>
            </a:p>
          </p:txBody>
        </p:sp>
        <p:sp>
          <p:nvSpPr>
            <p:cNvPr id="37" name="Rectangle 29">
              <a:extLst>
                <a:ext uri="{FF2B5EF4-FFF2-40B4-BE49-F238E27FC236}">
                  <a16:creationId xmlns:a16="http://schemas.microsoft.com/office/drawing/2014/main" id="{5E8FB244-E6EE-099C-0CA7-FD506FB8B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H" noProof="0" dirty="0"/>
            </a:p>
          </p:txBody>
        </p:sp>
        <p:sp>
          <p:nvSpPr>
            <p:cNvPr id="38" name="Isosceles Triangle 37">
              <a:extLst>
                <a:ext uri="{FF2B5EF4-FFF2-40B4-BE49-F238E27FC236}">
                  <a16:creationId xmlns:a16="http://schemas.microsoft.com/office/drawing/2014/main" id="{20D278A1-A9B1-6381-D907-D571F12AE3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CH" noProof="0" dirty="0"/>
            </a:p>
          </p:txBody>
        </p:sp>
      </p:grpSp>
      <p:sp>
        <p:nvSpPr>
          <p:cNvPr id="2" name="object 2">
            <a:extLst>
              <a:ext uri="{FF2B5EF4-FFF2-40B4-BE49-F238E27FC236}">
                <a16:creationId xmlns:a16="http://schemas.microsoft.com/office/drawing/2014/main" id="{A089CE9A-A473-AA9C-CF33-9115C26D7D69}"/>
              </a:ext>
            </a:extLst>
          </p:cNvPr>
          <p:cNvSpPr txBox="1">
            <a:spLocks noGrp="1"/>
          </p:cNvSpPr>
          <p:nvPr>
            <p:ph type="title"/>
          </p:nvPr>
        </p:nvSpPr>
        <p:spPr>
          <a:xfrm>
            <a:off x="1447800" y="1371600"/>
            <a:ext cx="8596668" cy="1320800"/>
          </a:xfrm>
          <a:prstGeom prst="rect">
            <a:avLst/>
          </a:prstGeom>
        </p:spPr>
        <p:txBody>
          <a:bodyPr vert="horz" lIns="91440" tIns="45720" rIns="91440" bIns="45720" rtlCol="0" anchor="ctr">
            <a:normAutofit/>
          </a:bodyPr>
          <a:lstStyle/>
          <a:p>
            <a:pPr marL="25400"/>
            <a:endParaRPr lang="fr-CH" sz="4400" noProof="0" dirty="0">
              <a:solidFill>
                <a:schemeClr val="accent5">
                  <a:lumMod val="75000"/>
                </a:schemeClr>
              </a:solidFill>
              <a:latin typeface="+mj-lt"/>
            </a:endParaRPr>
          </a:p>
        </p:txBody>
      </p:sp>
      <p:sp useBgFill="1">
        <p:nvSpPr>
          <p:cNvPr id="65" name="Rectangle 64">
            <a:extLst>
              <a:ext uri="{FF2B5EF4-FFF2-40B4-BE49-F238E27FC236}">
                <a16:creationId xmlns:a16="http://schemas.microsoft.com/office/drawing/2014/main" id="{C1C31244-DE6F-D418-5563-DD732FDD5E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noProof="0" dirty="0"/>
          </a:p>
        </p:txBody>
      </p:sp>
      <p:graphicFrame>
        <p:nvGraphicFramePr>
          <p:cNvPr id="66" name="object 4">
            <a:extLst>
              <a:ext uri="{FF2B5EF4-FFF2-40B4-BE49-F238E27FC236}">
                <a16:creationId xmlns:a16="http://schemas.microsoft.com/office/drawing/2014/main" id="{89F4F2A3-7708-E27E-0D90-F6362E6DB90A}"/>
              </a:ext>
            </a:extLst>
          </p:cNvPr>
          <p:cNvGraphicFramePr/>
          <p:nvPr>
            <p:extLst>
              <p:ext uri="{D42A27DB-BD31-4B8C-83A1-F6EECF244321}">
                <p14:modId xmlns:p14="http://schemas.microsoft.com/office/powerpoint/2010/main" val="3176176727"/>
              </p:ext>
            </p:extLst>
          </p:nvPr>
        </p:nvGraphicFramePr>
        <p:xfrm>
          <a:off x="228600" y="228599"/>
          <a:ext cx="11658600" cy="4351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a:extLst>
              <a:ext uri="{FF2B5EF4-FFF2-40B4-BE49-F238E27FC236}">
                <a16:creationId xmlns:a16="http://schemas.microsoft.com/office/drawing/2014/main" id="{AC7D3AA4-8A43-E680-1895-D4C2E758748E}"/>
              </a:ext>
            </a:extLst>
          </p:cNvPr>
          <p:cNvSpPr txBox="1"/>
          <p:nvPr/>
        </p:nvSpPr>
        <p:spPr>
          <a:xfrm>
            <a:off x="838200" y="1060197"/>
            <a:ext cx="8077852" cy="584775"/>
          </a:xfrm>
          <a:prstGeom prst="rect">
            <a:avLst/>
          </a:prstGeom>
          <a:noFill/>
        </p:spPr>
        <p:txBody>
          <a:bodyPr wrap="none" rtlCol="0">
            <a:spAutoFit/>
          </a:bodyPr>
          <a:lstStyle/>
          <a:p>
            <a:r>
              <a:rPr lang="fr-FR" sz="3200" dirty="0"/>
              <a:t>Merci beaucoup pour votre attention…  😊</a:t>
            </a:r>
            <a:endParaRPr lang="fr-CH" sz="3200" dirty="0"/>
          </a:p>
        </p:txBody>
      </p:sp>
      <p:sp>
        <p:nvSpPr>
          <p:cNvPr id="4" name="ZoneTexte 3">
            <a:extLst>
              <a:ext uri="{FF2B5EF4-FFF2-40B4-BE49-F238E27FC236}">
                <a16:creationId xmlns:a16="http://schemas.microsoft.com/office/drawing/2014/main" id="{F91868DC-CF2C-6DD0-36E1-1E861A3282F7}"/>
              </a:ext>
            </a:extLst>
          </p:cNvPr>
          <p:cNvSpPr txBox="1"/>
          <p:nvPr/>
        </p:nvSpPr>
        <p:spPr>
          <a:xfrm>
            <a:off x="2286000" y="3044273"/>
            <a:ext cx="9220200" cy="1323439"/>
          </a:xfrm>
          <a:prstGeom prst="rect">
            <a:avLst/>
          </a:prstGeom>
          <a:noFill/>
        </p:spPr>
        <p:txBody>
          <a:bodyPr wrap="square" rtlCol="0">
            <a:spAutoFit/>
          </a:bodyPr>
          <a:lstStyle/>
          <a:p>
            <a:r>
              <a:rPr lang="fr-FR" sz="2000" dirty="0"/>
              <a:t>Les documents présentés et les aides à la rédaction sont disponibles en téléchargement sur la page internet </a:t>
            </a:r>
            <a:r>
              <a:rPr lang="fr-FR" sz="2000" dirty="0">
                <a:hlinkClick r:id="rId7"/>
              </a:rPr>
              <a:t>https://www.lecouffin.ch/projetdaccueil</a:t>
            </a:r>
            <a:endParaRPr lang="fr-FR" sz="2000" dirty="0"/>
          </a:p>
          <a:p>
            <a:endParaRPr lang="fr-FR" sz="2000" dirty="0"/>
          </a:p>
          <a:p>
            <a:r>
              <a:rPr lang="fr-FR" sz="2000" dirty="0"/>
              <a:t>Ou via votre page sous la rubrique formation : Créer mon projet d’accueil</a:t>
            </a:r>
            <a:endParaRPr lang="fr-CH" sz="2000" dirty="0"/>
          </a:p>
        </p:txBody>
      </p:sp>
    </p:spTree>
    <p:extLst>
      <p:ext uri="{BB962C8B-B14F-4D97-AF65-F5344CB8AC3E}">
        <p14:creationId xmlns:p14="http://schemas.microsoft.com/office/powerpoint/2010/main" val="31715389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676746" y="609600"/>
            <a:ext cx="5800254" cy="762000"/>
          </a:xfrm>
          <a:prstGeom prst="rect">
            <a:avLst/>
          </a:prstGeom>
        </p:spPr>
        <p:txBody>
          <a:bodyPr vert="horz" lIns="91440" tIns="45720" rIns="91440" bIns="45720" rtlCol="0" anchor="ctr">
            <a:normAutofit/>
          </a:bodyPr>
          <a:lstStyle/>
          <a:p>
            <a:pPr marL="38100"/>
            <a:r>
              <a:rPr lang="fr-CH" sz="4000" spc="-65" noProof="0" dirty="0"/>
              <a:t>Déroulement</a:t>
            </a:r>
            <a:r>
              <a:rPr lang="fr-CH" sz="4000" spc="-245" noProof="0" dirty="0"/>
              <a:t> </a:t>
            </a:r>
            <a:r>
              <a:rPr lang="fr-CH" sz="4000" spc="-215" noProof="0" dirty="0"/>
              <a:t>–</a:t>
            </a:r>
            <a:r>
              <a:rPr lang="fr-CH" sz="4000" spc="-180" noProof="0" dirty="0"/>
              <a:t> </a:t>
            </a:r>
            <a:r>
              <a:rPr lang="fr-CH" sz="4000" noProof="0" dirty="0"/>
              <a:t>1</a:t>
            </a:r>
            <a:r>
              <a:rPr lang="fr-CH" sz="4000" baseline="24691" noProof="0" dirty="0"/>
              <a:t>ère</a:t>
            </a:r>
            <a:r>
              <a:rPr lang="fr-CH" sz="4000" spc="150" baseline="24691" noProof="0" dirty="0"/>
              <a:t> </a:t>
            </a:r>
            <a:r>
              <a:rPr lang="fr-CH" sz="4000" spc="-10" noProof="0" dirty="0"/>
              <a:t>partie</a:t>
            </a:r>
            <a:endParaRPr lang="fr-CH" sz="4000" noProof="0" dirty="0"/>
          </a:p>
        </p:txBody>
      </p:sp>
      <p:sp>
        <p:nvSpPr>
          <p:cNvPr id="6" name="object 6"/>
          <p:cNvSpPr txBox="1"/>
          <p:nvPr/>
        </p:nvSpPr>
        <p:spPr>
          <a:xfrm>
            <a:off x="647249" y="1700244"/>
            <a:ext cx="5715634" cy="4191000"/>
          </a:xfrm>
          <a:prstGeom prst="rect">
            <a:avLst/>
          </a:prstGeom>
        </p:spPr>
        <p:txBody>
          <a:bodyPr vert="horz" lIns="91440" tIns="45720" rIns="91440" bIns="45720" rtlCol="0">
            <a:noAutofit/>
          </a:bodyPr>
          <a:lstStyle/>
          <a:p>
            <a:pPr marL="12700">
              <a:lnSpc>
                <a:spcPct val="90000"/>
              </a:lnSpc>
              <a:spcBef>
                <a:spcPts val="1000"/>
              </a:spcBef>
              <a:buClr>
                <a:schemeClr val="accent1"/>
              </a:buClr>
              <a:buSzPct val="80000"/>
              <a:tabLst>
                <a:tab pos="240665" algn="l"/>
              </a:tabLst>
            </a:pPr>
            <a:r>
              <a:rPr lang="fr-CH" sz="2000" spc="60" noProof="0" dirty="0">
                <a:solidFill>
                  <a:schemeClr val="tx1">
                    <a:lumMod val="75000"/>
                    <a:lumOff val="25000"/>
                  </a:schemeClr>
                </a:solidFill>
                <a:latin typeface="Arial" panose="020B0604020202020204" pitchFamily="34" charset="0"/>
              </a:rPr>
              <a:t>Rencontre avec toutes les AF disponibles – Durée env. 2 heures</a:t>
            </a:r>
          </a:p>
          <a:p>
            <a:pPr marL="12700">
              <a:lnSpc>
                <a:spcPct val="90000"/>
              </a:lnSpc>
              <a:spcBef>
                <a:spcPts val="1000"/>
              </a:spcBef>
              <a:buClr>
                <a:schemeClr val="accent1"/>
              </a:buClr>
              <a:buSzPct val="80000"/>
              <a:tabLst>
                <a:tab pos="240665" algn="l"/>
              </a:tabLst>
            </a:pPr>
            <a:endParaRPr lang="fr-CH" sz="2000" spc="60" noProof="0" dirty="0">
              <a:solidFill>
                <a:schemeClr val="tx1">
                  <a:lumMod val="75000"/>
                  <a:lumOff val="25000"/>
                </a:schemeClr>
              </a:solidFill>
              <a:latin typeface="Arial" panose="020B0604020202020204" pitchFamily="34" charset="0"/>
            </a:endParaRPr>
          </a:p>
          <a:p>
            <a:pPr marL="12700">
              <a:lnSpc>
                <a:spcPct val="90000"/>
              </a:lnSpc>
              <a:spcBef>
                <a:spcPts val="1000"/>
              </a:spcBef>
              <a:buClr>
                <a:schemeClr val="accent1"/>
              </a:buClr>
              <a:buSzPct val="80000"/>
              <a:tabLst>
                <a:tab pos="240665" algn="l"/>
              </a:tabLst>
            </a:pPr>
            <a:r>
              <a:rPr lang="fr-CH" sz="2000" b="1" spc="60" noProof="0" dirty="0">
                <a:solidFill>
                  <a:schemeClr val="tx1">
                    <a:lumMod val="75000"/>
                    <a:lumOff val="25000"/>
                  </a:schemeClr>
                </a:solidFill>
                <a:latin typeface="Arial" panose="020B0604020202020204" pitchFamily="34" charset="0"/>
              </a:rPr>
              <a:t>Objectifs :</a:t>
            </a:r>
          </a:p>
          <a:p>
            <a:pPr marL="355600" indent="-342900">
              <a:lnSpc>
                <a:spcPct val="90000"/>
              </a:lnSpc>
              <a:spcBef>
                <a:spcPts val="1000"/>
              </a:spcBef>
              <a:buClr>
                <a:schemeClr val="accent1"/>
              </a:buClr>
              <a:buSzPct val="80000"/>
              <a:buFont typeface="Wingdings 3" charset="2"/>
              <a:buChar char=""/>
              <a:tabLst>
                <a:tab pos="240665" algn="l"/>
              </a:tabLst>
            </a:pPr>
            <a:r>
              <a:rPr lang="fr-CH" sz="2000" spc="60" noProof="0" dirty="0">
                <a:solidFill>
                  <a:schemeClr val="tx1">
                    <a:lumMod val="75000"/>
                    <a:lumOff val="25000"/>
                  </a:schemeClr>
                </a:solidFill>
                <a:latin typeface="Arial" panose="020B0604020202020204" pitchFamily="34" charset="0"/>
              </a:rPr>
              <a:t>E</a:t>
            </a:r>
            <a:r>
              <a:rPr lang="fr-CH" sz="2000" noProof="0" dirty="0">
                <a:solidFill>
                  <a:schemeClr val="tx1">
                    <a:lumMod val="75000"/>
                    <a:lumOff val="25000"/>
                  </a:schemeClr>
                </a:solidFill>
                <a:latin typeface="Arial" panose="020B0604020202020204" pitchFamily="34" charset="0"/>
              </a:rPr>
              <a:t>xpliquer</a:t>
            </a:r>
            <a:r>
              <a:rPr lang="fr-CH" sz="2000" spc="60" noProof="0" dirty="0">
                <a:solidFill>
                  <a:schemeClr val="tx1">
                    <a:lumMod val="75000"/>
                    <a:lumOff val="25000"/>
                  </a:schemeClr>
                </a:solidFill>
                <a:latin typeface="Arial" panose="020B0604020202020204" pitchFamily="34" charset="0"/>
              </a:rPr>
              <a:t> le</a:t>
            </a:r>
            <a:r>
              <a:rPr lang="fr-CH" sz="2000" spc="45" noProof="0" dirty="0">
                <a:solidFill>
                  <a:schemeClr val="tx1">
                    <a:lumMod val="75000"/>
                    <a:lumOff val="25000"/>
                  </a:schemeClr>
                </a:solidFill>
                <a:latin typeface="Arial" panose="020B0604020202020204" pitchFamily="34" charset="0"/>
              </a:rPr>
              <a:t> </a:t>
            </a:r>
            <a:r>
              <a:rPr lang="fr-CH" sz="2000" noProof="0" dirty="0">
                <a:solidFill>
                  <a:schemeClr val="tx1">
                    <a:lumMod val="75000"/>
                    <a:lumOff val="25000"/>
                  </a:schemeClr>
                </a:solidFill>
                <a:latin typeface="Arial" panose="020B0604020202020204" pitchFamily="34" charset="0"/>
              </a:rPr>
              <a:t>projet.</a:t>
            </a:r>
            <a:r>
              <a:rPr lang="fr-CH" sz="2000" spc="25" noProof="0" dirty="0">
                <a:solidFill>
                  <a:schemeClr val="tx1">
                    <a:lumMod val="75000"/>
                    <a:lumOff val="25000"/>
                  </a:schemeClr>
                </a:solidFill>
                <a:latin typeface="Arial" panose="020B0604020202020204" pitchFamily="34" charset="0"/>
              </a:rPr>
              <a:t> </a:t>
            </a:r>
            <a:r>
              <a:rPr lang="fr-CH" sz="2000" spc="45" noProof="0" dirty="0">
                <a:solidFill>
                  <a:schemeClr val="tx1">
                    <a:lumMod val="75000"/>
                    <a:lumOff val="25000"/>
                  </a:schemeClr>
                </a:solidFill>
                <a:latin typeface="Arial" panose="020B0604020202020204" pitchFamily="34" charset="0"/>
              </a:rPr>
              <a:t>Qu’est-</a:t>
            </a:r>
            <a:r>
              <a:rPr lang="fr-CH" sz="2000" spc="140" noProof="0" dirty="0">
                <a:solidFill>
                  <a:schemeClr val="tx1">
                    <a:lumMod val="75000"/>
                    <a:lumOff val="25000"/>
                  </a:schemeClr>
                </a:solidFill>
                <a:latin typeface="Arial" panose="020B0604020202020204" pitchFamily="34" charset="0"/>
              </a:rPr>
              <a:t>ce</a:t>
            </a:r>
            <a:r>
              <a:rPr lang="fr-CH" sz="2000" spc="70" noProof="0" dirty="0">
                <a:solidFill>
                  <a:schemeClr val="tx1">
                    <a:lumMod val="75000"/>
                    <a:lumOff val="25000"/>
                  </a:schemeClr>
                </a:solidFill>
                <a:latin typeface="Arial" panose="020B0604020202020204" pitchFamily="34" charset="0"/>
              </a:rPr>
              <a:t> </a:t>
            </a:r>
            <a:r>
              <a:rPr lang="fr-CH" sz="2000" spc="65" noProof="0" dirty="0">
                <a:solidFill>
                  <a:schemeClr val="tx1">
                    <a:lumMod val="75000"/>
                    <a:lumOff val="25000"/>
                  </a:schemeClr>
                </a:solidFill>
                <a:latin typeface="Arial" panose="020B0604020202020204" pitchFamily="34" charset="0"/>
              </a:rPr>
              <a:t>que</a:t>
            </a:r>
            <a:r>
              <a:rPr lang="fr-CH" sz="2000" spc="45" noProof="0" dirty="0">
                <a:solidFill>
                  <a:schemeClr val="tx1">
                    <a:lumMod val="75000"/>
                    <a:lumOff val="25000"/>
                  </a:schemeClr>
                </a:solidFill>
                <a:latin typeface="Arial" panose="020B0604020202020204" pitchFamily="34" charset="0"/>
              </a:rPr>
              <a:t> </a:t>
            </a:r>
            <a:r>
              <a:rPr lang="fr-CH" sz="2000" spc="60" noProof="0" dirty="0">
                <a:solidFill>
                  <a:schemeClr val="tx1">
                    <a:lumMod val="75000"/>
                    <a:lumOff val="25000"/>
                  </a:schemeClr>
                </a:solidFill>
                <a:latin typeface="Arial" panose="020B0604020202020204" pitchFamily="34" charset="0"/>
              </a:rPr>
              <a:t>c’est,</a:t>
            </a:r>
            <a:r>
              <a:rPr lang="fr-CH" sz="2000" spc="40" noProof="0" dirty="0">
                <a:solidFill>
                  <a:schemeClr val="tx1">
                    <a:lumMod val="75000"/>
                    <a:lumOff val="25000"/>
                  </a:schemeClr>
                </a:solidFill>
                <a:latin typeface="Arial" panose="020B0604020202020204" pitchFamily="34" charset="0"/>
              </a:rPr>
              <a:t> </a:t>
            </a:r>
            <a:r>
              <a:rPr lang="fr-CH" sz="2000" spc="-10" noProof="0" dirty="0">
                <a:solidFill>
                  <a:schemeClr val="tx1">
                    <a:lumMod val="75000"/>
                    <a:lumOff val="25000"/>
                  </a:schemeClr>
                </a:solidFill>
                <a:latin typeface="Arial" panose="020B0604020202020204" pitchFamily="34" charset="0"/>
              </a:rPr>
              <a:t>pourquoi </a:t>
            </a:r>
            <a:r>
              <a:rPr lang="fr-CH" sz="2000" noProof="0" dirty="0">
                <a:solidFill>
                  <a:schemeClr val="tx1">
                    <a:lumMod val="75000"/>
                    <a:lumOff val="25000"/>
                  </a:schemeClr>
                </a:solidFill>
                <a:latin typeface="Arial" panose="020B0604020202020204" pitchFamily="34" charset="0"/>
              </a:rPr>
              <a:t>on</a:t>
            </a:r>
            <a:r>
              <a:rPr lang="fr-CH" sz="2000" spc="-5" noProof="0" dirty="0">
                <a:solidFill>
                  <a:schemeClr val="tx1">
                    <a:lumMod val="75000"/>
                    <a:lumOff val="25000"/>
                  </a:schemeClr>
                </a:solidFill>
                <a:latin typeface="Arial" panose="020B0604020202020204" pitchFamily="34" charset="0"/>
              </a:rPr>
              <a:t> </a:t>
            </a:r>
            <a:r>
              <a:rPr lang="fr-CH" sz="2000" spc="60" noProof="0" dirty="0">
                <a:solidFill>
                  <a:schemeClr val="tx1">
                    <a:lumMod val="75000"/>
                    <a:lumOff val="25000"/>
                  </a:schemeClr>
                </a:solidFill>
                <a:latin typeface="Arial" panose="020B0604020202020204" pitchFamily="34" charset="0"/>
              </a:rPr>
              <a:t>le</a:t>
            </a:r>
            <a:r>
              <a:rPr lang="fr-CH" sz="2000" noProof="0" dirty="0">
                <a:solidFill>
                  <a:schemeClr val="tx1">
                    <a:lumMod val="75000"/>
                    <a:lumOff val="25000"/>
                  </a:schemeClr>
                </a:solidFill>
                <a:latin typeface="Arial" panose="020B0604020202020204" pitchFamily="34" charset="0"/>
              </a:rPr>
              <a:t> </a:t>
            </a:r>
            <a:r>
              <a:rPr lang="fr-CH" sz="2000" spc="65" noProof="0" dirty="0">
                <a:solidFill>
                  <a:schemeClr val="tx1">
                    <a:lumMod val="75000"/>
                    <a:lumOff val="25000"/>
                  </a:schemeClr>
                </a:solidFill>
                <a:latin typeface="Arial" panose="020B0604020202020204" pitchFamily="34" charset="0"/>
              </a:rPr>
              <a:t>demande</a:t>
            </a:r>
            <a:endParaRPr lang="fr-CH" sz="2000" noProof="0" dirty="0">
              <a:solidFill>
                <a:schemeClr val="tx1">
                  <a:lumMod val="75000"/>
                  <a:lumOff val="25000"/>
                </a:schemeClr>
              </a:solidFill>
              <a:latin typeface="Arial" panose="020B0604020202020204" pitchFamily="34" charset="0"/>
            </a:endParaRPr>
          </a:p>
          <a:p>
            <a:pPr marL="355600" indent="-342900">
              <a:lnSpc>
                <a:spcPct val="90000"/>
              </a:lnSpc>
              <a:spcBef>
                <a:spcPts val="1000"/>
              </a:spcBef>
              <a:buClr>
                <a:schemeClr val="accent1"/>
              </a:buClr>
              <a:buSzPct val="80000"/>
              <a:buFont typeface="Wingdings 3" charset="2"/>
              <a:buChar char=""/>
              <a:tabLst>
                <a:tab pos="240665" algn="l"/>
              </a:tabLst>
            </a:pPr>
            <a:r>
              <a:rPr lang="fr-CH" sz="2000" noProof="0" dirty="0">
                <a:solidFill>
                  <a:schemeClr val="tx1">
                    <a:lumMod val="75000"/>
                    <a:lumOff val="25000"/>
                  </a:schemeClr>
                </a:solidFill>
                <a:latin typeface="Arial" panose="020B0604020202020204" pitchFamily="34" charset="0"/>
              </a:rPr>
              <a:t>Définir</a:t>
            </a:r>
            <a:r>
              <a:rPr lang="fr-CH" sz="2000" spc="85" noProof="0" dirty="0">
                <a:solidFill>
                  <a:schemeClr val="tx1">
                    <a:lumMod val="75000"/>
                    <a:lumOff val="25000"/>
                  </a:schemeClr>
                </a:solidFill>
                <a:latin typeface="Arial" panose="020B0604020202020204" pitchFamily="34" charset="0"/>
              </a:rPr>
              <a:t> </a:t>
            </a:r>
            <a:r>
              <a:rPr lang="fr-CH" sz="2000" spc="60" noProof="0" dirty="0">
                <a:solidFill>
                  <a:schemeClr val="tx1">
                    <a:lumMod val="75000"/>
                    <a:lumOff val="25000"/>
                  </a:schemeClr>
                </a:solidFill>
                <a:latin typeface="Arial" panose="020B0604020202020204" pitchFamily="34" charset="0"/>
              </a:rPr>
              <a:t>précisément</a:t>
            </a:r>
            <a:r>
              <a:rPr lang="fr-CH" sz="2000" spc="110" noProof="0" dirty="0">
                <a:solidFill>
                  <a:schemeClr val="tx1">
                    <a:lumMod val="75000"/>
                    <a:lumOff val="25000"/>
                  </a:schemeClr>
                </a:solidFill>
                <a:latin typeface="Arial" panose="020B0604020202020204" pitchFamily="34" charset="0"/>
              </a:rPr>
              <a:t> </a:t>
            </a:r>
            <a:r>
              <a:rPr lang="fr-CH" sz="2000" spc="105" noProof="0" dirty="0">
                <a:solidFill>
                  <a:schemeClr val="tx1">
                    <a:lumMod val="75000"/>
                    <a:lumOff val="25000"/>
                  </a:schemeClr>
                </a:solidFill>
                <a:latin typeface="Arial" panose="020B0604020202020204" pitchFamily="34" charset="0"/>
              </a:rPr>
              <a:t>les</a:t>
            </a:r>
            <a:r>
              <a:rPr lang="fr-CH" sz="2000" spc="85" noProof="0" dirty="0">
                <a:solidFill>
                  <a:schemeClr val="tx1">
                    <a:lumMod val="75000"/>
                    <a:lumOff val="25000"/>
                  </a:schemeClr>
                </a:solidFill>
                <a:latin typeface="Arial" panose="020B0604020202020204" pitchFamily="34" charset="0"/>
              </a:rPr>
              <a:t> </a:t>
            </a:r>
            <a:r>
              <a:rPr lang="fr-CH" sz="2000" noProof="0" dirty="0">
                <a:solidFill>
                  <a:schemeClr val="tx1">
                    <a:lumMod val="75000"/>
                    <a:lumOff val="25000"/>
                  </a:schemeClr>
                </a:solidFill>
                <a:latin typeface="Arial" panose="020B0604020202020204" pitchFamily="34" charset="0"/>
              </a:rPr>
              <a:t>attentes,</a:t>
            </a:r>
            <a:r>
              <a:rPr lang="fr-CH" sz="2000" spc="130" noProof="0" dirty="0">
                <a:solidFill>
                  <a:schemeClr val="tx1">
                    <a:lumMod val="75000"/>
                    <a:lumOff val="25000"/>
                  </a:schemeClr>
                </a:solidFill>
                <a:latin typeface="Arial" panose="020B0604020202020204" pitchFamily="34" charset="0"/>
              </a:rPr>
              <a:t> </a:t>
            </a:r>
            <a:r>
              <a:rPr lang="fr-CH" sz="2000" noProof="0" dirty="0">
                <a:solidFill>
                  <a:schemeClr val="tx1">
                    <a:lumMod val="75000"/>
                    <a:lumOff val="25000"/>
                  </a:schemeClr>
                </a:solidFill>
                <a:latin typeface="Arial" panose="020B0604020202020204" pitchFamily="34" charset="0"/>
              </a:rPr>
              <a:t>montrer</a:t>
            </a:r>
            <a:r>
              <a:rPr lang="fr-CH" sz="2000" spc="80" noProof="0" dirty="0">
                <a:solidFill>
                  <a:schemeClr val="tx1">
                    <a:lumMod val="75000"/>
                    <a:lumOff val="25000"/>
                  </a:schemeClr>
                </a:solidFill>
                <a:latin typeface="Arial" panose="020B0604020202020204" pitchFamily="34" charset="0"/>
              </a:rPr>
              <a:t> </a:t>
            </a:r>
            <a:r>
              <a:rPr lang="fr-CH" sz="2000" spc="100" noProof="0" dirty="0">
                <a:solidFill>
                  <a:schemeClr val="tx1">
                    <a:lumMod val="75000"/>
                    <a:lumOff val="25000"/>
                  </a:schemeClr>
                </a:solidFill>
                <a:latin typeface="Arial" panose="020B0604020202020204" pitchFamily="34" charset="0"/>
              </a:rPr>
              <a:t>des</a:t>
            </a:r>
            <a:r>
              <a:rPr lang="fr-CH" sz="2000" spc="85" noProof="0" dirty="0">
                <a:solidFill>
                  <a:schemeClr val="tx1">
                    <a:lumMod val="75000"/>
                    <a:lumOff val="25000"/>
                  </a:schemeClr>
                </a:solidFill>
                <a:latin typeface="Arial" panose="020B0604020202020204" pitchFamily="34" charset="0"/>
              </a:rPr>
              <a:t> </a:t>
            </a:r>
            <a:r>
              <a:rPr lang="fr-CH" sz="2000" spc="50" noProof="0" dirty="0">
                <a:solidFill>
                  <a:schemeClr val="tx1">
                    <a:lumMod val="75000"/>
                    <a:lumOff val="25000"/>
                  </a:schemeClr>
                </a:solidFill>
                <a:latin typeface="Arial" panose="020B0604020202020204" pitchFamily="34" charset="0"/>
              </a:rPr>
              <a:t>exemples</a:t>
            </a:r>
            <a:endParaRPr lang="fr-CH" sz="2000" noProof="0" dirty="0">
              <a:solidFill>
                <a:schemeClr val="tx1">
                  <a:lumMod val="75000"/>
                  <a:lumOff val="25000"/>
                </a:schemeClr>
              </a:solidFill>
              <a:latin typeface="Arial" panose="020B0604020202020204" pitchFamily="34" charset="0"/>
            </a:endParaRPr>
          </a:p>
          <a:p>
            <a:pPr marL="355600" indent="-342900">
              <a:lnSpc>
                <a:spcPct val="90000"/>
              </a:lnSpc>
              <a:spcBef>
                <a:spcPts val="1000"/>
              </a:spcBef>
              <a:buClr>
                <a:schemeClr val="accent1"/>
              </a:buClr>
              <a:buSzPct val="80000"/>
              <a:buFont typeface="Wingdings 3" charset="2"/>
              <a:buChar char=""/>
              <a:tabLst>
                <a:tab pos="240665" algn="l"/>
              </a:tabLst>
            </a:pPr>
            <a:r>
              <a:rPr lang="fr-CH" sz="2000" spc="135" noProof="0" dirty="0">
                <a:solidFill>
                  <a:schemeClr val="tx1">
                    <a:lumMod val="75000"/>
                    <a:lumOff val="25000"/>
                  </a:schemeClr>
                </a:solidFill>
                <a:latin typeface="Arial" panose="020B0604020202020204" pitchFamily="34" charset="0"/>
              </a:rPr>
              <a:t>F</a:t>
            </a:r>
            <a:r>
              <a:rPr lang="fr-CH" sz="2000" noProof="0" dirty="0">
                <a:solidFill>
                  <a:schemeClr val="tx1">
                    <a:lumMod val="75000"/>
                    <a:lumOff val="25000"/>
                  </a:schemeClr>
                </a:solidFill>
                <a:latin typeface="Arial" panose="020B0604020202020204" pitchFamily="34" charset="0"/>
              </a:rPr>
              <a:t>aire</a:t>
            </a:r>
            <a:r>
              <a:rPr lang="fr-CH" sz="2000" spc="85" noProof="0" dirty="0">
                <a:solidFill>
                  <a:schemeClr val="tx1">
                    <a:lumMod val="75000"/>
                    <a:lumOff val="25000"/>
                  </a:schemeClr>
                </a:solidFill>
                <a:latin typeface="Arial" panose="020B0604020202020204" pitchFamily="34" charset="0"/>
              </a:rPr>
              <a:t> </a:t>
            </a:r>
            <a:r>
              <a:rPr lang="fr-CH" sz="2000" noProof="0" dirty="0">
                <a:solidFill>
                  <a:schemeClr val="tx1">
                    <a:lumMod val="75000"/>
                    <a:lumOff val="25000"/>
                  </a:schemeClr>
                </a:solidFill>
                <a:latin typeface="Arial" panose="020B0604020202020204" pitchFamily="34" charset="0"/>
              </a:rPr>
              <a:t>réfléchir</a:t>
            </a:r>
            <a:r>
              <a:rPr lang="fr-CH" sz="2000" spc="100" noProof="0" dirty="0">
                <a:solidFill>
                  <a:schemeClr val="tx1">
                    <a:lumMod val="75000"/>
                    <a:lumOff val="25000"/>
                  </a:schemeClr>
                </a:solidFill>
                <a:latin typeface="Arial" panose="020B0604020202020204" pitchFamily="34" charset="0"/>
              </a:rPr>
              <a:t> </a:t>
            </a:r>
            <a:r>
              <a:rPr lang="fr-CH" sz="2000" spc="114" noProof="0" dirty="0">
                <a:solidFill>
                  <a:schemeClr val="tx1">
                    <a:lumMod val="75000"/>
                    <a:lumOff val="25000"/>
                  </a:schemeClr>
                </a:solidFill>
                <a:latin typeface="Arial" panose="020B0604020202020204" pitchFamily="34" charset="0"/>
              </a:rPr>
              <a:t>à</a:t>
            </a:r>
            <a:r>
              <a:rPr lang="fr-CH" sz="2000" spc="95" noProof="0" dirty="0">
                <a:solidFill>
                  <a:schemeClr val="tx1">
                    <a:lumMod val="75000"/>
                    <a:lumOff val="25000"/>
                  </a:schemeClr>
                </a:solidFill>
                <a:latin typeface="Arial" panose="020B0604020202020204" pitchFamily="34" charset="0"/>
              </a:rPr>
              <a:t> </a:t>
            </a:r>
            <a:r>
              <a:rPr lang="fr-CH" sz="2000" noProof="0" dirty="0">
                <a:solidFill>
                  <a:schemeClr val="tx1">
                    <a:lumMod val="75000"/>
                    <a:lumOff val="25000"/>
                  </a:schemeClr>
                </a:solidFill>
                <a:latin typeface="Arial" panose="020B0604020202020204" pitchFamily="34" charset="0"/>
              </a:rPr>
              <a:t>votre</a:t>
            </a:r>
            <a:r>
              <a:rPr lang="fr-CH" sz="2000" spc="70" noProof="0" dirty="0">
                <a:solidFill>
                  <a:schemeClr val="tx1">
                    <a:lumMod val="75000"/>
                    <a:lumOff val="25000"/>
                  </a:schemeClr>
                </a:solidFill>
                <a:latin typeface="Arial" panose="020B0604020202020204" pitchFamily="34" charset="0"/>
              </a:rPr>
              <a:t> </a:t>
            </a:r>
            <a:r>
              <a:rPr lang="fr-CH" sz="2000" noProof="0" dirty="0">
                <a:solidFill>
                  <a:schemeClr val="tx1">
                    <a:lumMod val="75000"/>
                    <a:lumOff val="25000"/>
                  </a:schemeClr>
                </a:solidFill>
                <a:latin typeface="Arial" panose="020B0604020202020204" pitchFamily="34" charset="0"/>
              </a:rPr>
              <a:t>identité</a:t>
            </a:r>
            <a:r>
              <a:rPr lang="fr-CH" sz="2000" spc="105" noProof="0" dirty="0">
                <a:solidFill>
                  <a:schemeClr val="tx1">
                    <a:lumMod val="75000"/>
                    <a:lumOff val="25000"/>
                  </a:schemeClr>
                </a:solidFill>
                <a:latin typeface="Arial" panose="020B0604020202020204" pitchFamily="34" charset="0"/>
              </a:rPr>
              <a:t> </a:t>
            </a:r>
            <a:r>
              <a:rPr lang="fr-CH" sz="2000" spc="40" noProof="0" dirty="0">
                <a:solidFill>
                  <a:schemeClr val="tx1">
                    <a:lumMod val="75000"/>
                    <a:lumOff val="25000"/>
                  </a:schemeClr>
                </a:solidFill>
                <a:latin typeface="Arial" panose="020B0604020202020204" pitchFamily="34" charset="0"/>
              </a:rPr>
              <a:t>professionnelle</a:t>
            </a:r>
            <a:endParaRPr lang="fr-CH" sz="2000" noProof="0" dirty="0">
              <a:solidFill>
                <a:schemeClr val="tx1">
                  <a:lumMod val="75000"/>
                  <a:lumOff val="25000"/>
                </a:schemeClr>
              </a:solidFill>
              <a:latin typeface="Arial" panose="020B0604020202020204" pitchFamily="34" charset="0"/>
            </a:endParaRPr>
          </a:p>
          <a:p>
            <a:pPr marL="355600" indent="-342900">
              <a:lnSpc>
                <a:spcPct val="90000"/>
              </a:lnSpc>
              <a:spcBef>
                <a:spcPts val="1000"/>
              </a:spcBef>
              <a:buClr>
                <a:schemeClr val="accent1"/>
              </a:buClr>
              <a:buSzPct val="80000"/>
              <a:buFont typeface="Wingdings 3" charset="2"/>
              <a:buChar char=""/>
              <a:tabLst>
                <a:tab pos="240665" algn="l"/>
              </a:tabLst>
            </a:pPr>
            <a:r>
              <a:rPr lang="fr-CH" sz="2000" noProof="0" dirty="0">
                <a:solidFill>
                  <a:schemeClr val="tx1">
                    <a:lumMod val="75000"/>
                    <a:lumOff val="25000"/>
                  </a:schemeClr>
                </a:solidFill>
                <a:latin typeface="Arial" panose="020B0604020202020204" pitchFamily="34" charset="0"/>
              </a:rPr>
              <a:t>Travailler</a:t>
            </a:r>
            <a:r>
              <a:rPr lang="fr-CH" sz="2000" spc="25" noProof="0" dirty="0">
                <a:solidFill>
                  <a:schemeClr val="tx1">
                    <a:lumMod val="75000"/>
                    <a:lumOff val="25000"/>
                  </a:schemeClr>
                </a:solidFill>
                <a:latin typeface="Arial" panose="020B0604020202020204" pitchFamily="34" charset="0"/>
              </a:rPr>
              <a:t> </a:t>
            </a:r>
            <a:r>
              <a:rPr lang="fr-CH" sz="2000" spc="75" noProof="0" dirty="0">
                <a:solidFill>
                  <a:schemeClr val="tx1">
                    <a:lumMod val="75000"/>
                    <a:lumOff val="25000"/>
                  </a:schemeClr>
                </a:solidFill>
                <a:latin typeface="Arial" panose="020B0604020202020204" pitchFamily="34" charset="0"/>
              </a:rPr>
              <a:t>sur</a:t>
            </a:r>
            <a:r>
              <a:rPr lang="fr-CH" sz="2000" spc="20" noProof="0" dirty="0">
                <a:solidFill>
                  <a:schemeClr val="tx1">
                    <a:lumMod val="75000"/>
                    <a:lumOff val="25000"/>
                  </a:schemeClr>
                </a:solidFill>
                <a:latin typeface="Arial" panose="020B0604020202020204" pitchFamily="34" charset="0"/>
              </a:rPr>
              <a:t> </a:t>
            </a:r>
            <a:r>
              <a:rPr lang="fr-CH" sz="2000" spc="105" noProof="0" dirty="0">
                <a:solidFill>
                  <a:schemeClr val="tx1">
                    <a:lumMod val="75000"/>
                    <a:lumOff val="25000"/>
                  </a:schemeClr>
                </a:solidFill>
                <a:latin typeface="Arial" panose="020B0604020202020204" pitchFamily="34" charset="0"/>
              </a:rPr>
              <a:t>vos</a:t>
            </a:r>
            <a:r>
              <a:rPr lang="fr-CH" sz="2000" spc="25" noProof="0" dirty="0">
                <a:solidFill>
                  <a:schemeClr val="tx1">
                    <a:lumMod val="75000"/>
                    <a:lumOff val="25000"/>
                  </a:schemeClr>
                </a:solidFill>
                <a:latin typeface="Arial" panose="020B0604020202020204" pitchFamily="34" charset="0"/>
              </a:rPr>
              <a:t> </a:t>
            </a:r>
            <a:r>
              <a:rPr lang="fr-CH" sz="2000" spc="45" noProof="0" dirty="0">
                <a:solidFill>
                  <a:schemeClr val="tx1">
                    <a:lumMod val="75000"/>
                    <a:lumOff val="25000"/>
                  </a:schemeClr>
                </a:solidFill>
                <a:latin typeface="Arial" panose="020B0604020202020204" pitchFamily="34" charset="0"/>
              </a:rPr>
              <a:t>valeurs</a:t>
            </a:r>
            <a:endParaRPr lang="fr-CH" sz="2000" noProof="0" dirty="0">
              <a:solidFill>
                <a:schemeClr val="tx1">
                  <a:lumMod val="75000"/>
                  <a:lumOff val="25000"/>
                </a:schemeClr>
              </a:solidFill>
              <a:latin typeface="Arial" panose="020B0604020202020204" pitchFamily="34" charset="0"/>
            </a:endParaRPr>
          </a:p>
          <a:p>
            <a:pPr marL="355600" indent="-342900">
              <a:lnSpc>
                <a:spcPct val="90000"/>
              </a:lnSpc>
              <a:spcBef>
                <a:spcPts val="1000"/>
              </a:spcBef>
              <a:buClr>
                <a:schemeClr val="accent1"/>
              </a:buClr>
              <a:buSzPct val="80000"/>
              <a:buFont typeface="Wingdings 3" charset="2"/>
              <a:buChar char=""/>
              <a:tabLst>
                <a:tab pos="240665" algn="l"/>
              </a:tabLst>
            </a:pPr>
            <a:r>
              <a:rPr lang="fr-CH" sz="2000" spc="105" noProof="0" dirty="0">
                <a:solidFill>
                  <a:schemeClr val="tx1">
                    <a:lumMod val="75000"/>
                    <a:lumOff val="25000"/>
                  </a:schemeClr>
                </a:solidFill>
                <a:latin typeface="Arial" panose="020B0604020202020204" pitchFamily="34" charset="0"/>
              </a:rPr>
              <a:t>Commencer</a:t>
            </a:r>
            <a:r>
              <a:rPr lang="fr-CH" sz="2000" spc="30" noProof="0" dirty="0">
                <a:solidFill>
                  <a:schemeClr val="tx1">
                    <a:lumMod val="75000"/>
                    <a:lumOff val="25000"/>
                  </a:schemeClr>
                </a:solidFill>
                <a:latin typeface="Arial" panose="020B0604020202020204" pitchFamily="34" charset="0"/>
              </a:rPr>
              <a:t> </a:t>
            </a:r>
            <a:r>
              <a:rPr lang="fr-CH" sz="2000" spc="114" noProof="0" dirty="0">
                <a:solidFill>
                  <a:schemeClr val="tx1">
                    <a:lumMod val="75000"/>
                    <a:lumOff val="25000"/>
                  </a:schemeClr>
                </a:solidFill>
                <a:latin typeface="Arial" panose="020B0604020202020204" pitchFamily="34" charset="0"/>
              </a:rPr>
              <a:t>à</a:t>
            </a:r>
            <a:r>
              <a:rPr lang="fr-CH" sz="2000" spc="25" noProof="0" dirty="0">
                <a:solidFill>
                  <a:schemeClr val="tx1">
                    <a:lumMod val="75000"/>
                    <a:lumOff val="25000"/>
                  </a:schemeClr>
                </a:solidFill>
                <a:latin typeface="Arial" panose="020B0604020202020204" pitchFamily="34" charset="0"/>
              </a:rPr>
              <a:t> </a:t>
            </a:r>
            <a:r>
              <a:rPr lang="fr-CH" sz="2000" noProof="0" dirty="0">
                <a:solidFill>
                  <a:schemeClr val="tx1">
                    <a:lumMod val="75000"/>
                    <a:lumOff val="25000"/>
                  </a:schemeClr>
                </a:solidFill>
                <a:latin typeface="Arial" panose="020B0604020202020204" pitchFamily="34" charset="0"/>
              </a:rPr>
              <a:t>remplir</a:t>
            </a:r>
            <a:r>
              <a:rPr lang="fr-CH" sz="2000" spc="15" noProof="0" dirty="0">
                <a:solidFill>
                  <a:schemeClr val="tx1">
                    <a:lumMod val="75000"/>
                    <a:lumOff val="25000"/>
                  </a:schemeClr>
                </a:solidFill>
                <a:latin typeface="Arial" panose="020B0604020202020204" pitchFamily="34" charset="0"/>
              </a:rPr>
              <a:t> </a:t>
            </a:r>
            <a:r>
              <a:rPr lang="fr-CH" sz="2000" spc="90" noProof="0" dirty="0">
                <a:solidFill>
                  <a:schemeClr val="tx1">
                    <a:lumMod val="75000"/>
                    <a:lumOff val="25000"/>
                  </a:schemeClr>
                </a:solidFill>
                <a:latin typeface="Arial" panose="020B0604020202020204" pitchFamily="34" charset="0"/>
              </a:rPr>
              <a:t>la</a:t>
            </a:r>
            <a:r>
              <a:rPr lang="fr-CH" sz="2000" spc="25" noProof="0" dirty="0">
                <a:solidFill>
                  <a:schemeClr val="tx1">
                    <a:lumMod val="75000"/>
                    <a:lumOff val="25000"/>
                  </a:schemeClr>
                </a:solidFill>
                <a:latin typeface="Arial" panose="020B0604020202020204" pitchFamily="34" charset="0"/>
              </a:rPr>
              <a:t> </a:t>
            </a:r>
            <a:r>
              <a:rPr lang="fr-CH" sz="2000" spc="-10" noProof="0" dirty="0">
                <a:solidFill>
                  <a:schemeClr val="tx1">
                    <a:lumMod val="75000"/>
                    <a:lumOff val="25000"/>
                  </a:schemeClr>
                </a:solidFill>
                <a:latin typeface="Arial" panose="020B0604020202020204" pitchFamily="34" charset="0"/>
              </a:rPr>
              <a:t>trame</a:t>
            </a:r>
            <a:endParaRPr lang="fr-CH" sz="2000" noProof="0" dirty="0">
              <a:solidFill>
                <a:schemeClr val="tx1">
                  <a:lumMod val="75000"/>
                  <a:lumOff val="25000"/>
                </a:schemeClr>
              </a:solidFill>
              <a:latin typeface="Arial" panose="020B0604020202020204" pitchFamily="34" charset="0"/>
            </a:endParaRPr>
          </a:p>
        </p:txBody>
      </p:sp>
      <p:pic>
        <p:nvPicPr>
          <p:cNvPr id="5" name="object 5"/>
          <p:cNvPicPr/>
          <p:nvPr/>
        </p:nvPicPr>
        <p:blipFill>
          <a:blip r:embed="rId2" cstate="print"/>
          <a:stretch>
            <a:fillRect/>
          </a:stretch>
        </p:blipFill>
        <p:spPr>
          <a:xfrm>
            <a:off x="6477000" y="1066800"/>
            <a:ext cx="3587870" cy="508917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914400"/>
          </a:xfrm>
        </p:spPr>
        <p:txBody>
          <a:bodyPr>
            <a:normAutofit/>
          </a:bodyPr>
          <a:lstStyle/>
          <a:p>
            <a:r>
              <a:rPr lang="fr-CH" sz="4000" noProof="0" dirty="0"/>
              <a:t>Qu’est-ce qu’un projet d’accueil</a:t>
            </a:r>
          </a:p>
        </p:txBody>
      </p:sp>
      <p:sp>
        <p:nvSpPr>
          <p:cNvPr id="3" name="Espace réservé du contenu 2"/>
          <p:cNvSpPr>
            <a:spLocks noGrp="1"/>
          </p:cNvSpPr>
          <p:nvPr>
            <p:ph idx="1"/>
          </p:nvPr>
        </p:nvSpPr>
        <p:spPr>
          <a:xfrm>
            <a:off x="677334" y="2160589"/>
            <a:ext cx="8596668" cy="2640011"/>
          </a:xfrm>
        </p:spPr>
        <p:txBody>
          <a:bodyPr>
            <a:normAutofit/>
          </a:bodyPr>
          <a:lstStyle/>
          <a:p>
            <a:r>
              <a:rPr lang="fr-CH" sz="2000" noProof="0" dirty="0">
                <a:solidFill>
                  <a:schemeClr val="tx1"/>
                </a:solidFill>
              </a:rPr>
              <a:t>C’est un document écrit, qui décrit et présente votre métier</a:t>
            </a:r>
          </a:p>
          <a:p>
            <a:r>
              <a:rPr lang="fr-CH" sz="2000" noProof="0" dirty="0">
                <a:solidFill>
                  <a:schemeClr val="tx1"/>
                </a:solidFill>
              </a:rPr>
              <a:t>Il explique votre manière de travailler et vos réflexions en termes d’accueil et de pédagogie</a:t>
            </a:r>
          </a:p>
          <a:p>
            <a:r>
              <a:rPr lang="fr-CH" sz="2000" noProof="0" dirty="0">
                <a:solidFill>
                  <a:schemeClr val="tx1"/>
                </a:solidFill>
              </a:rPr>
              <a:t>Il est le reflet de vos valeurs et de votre personnalité</a:t>
            </a:r>
          </a:p>
          <a:p>
            <a:r>
              <a:rPr lang="fr-CH" sz="2000" noProof="0" dirty="0">
                <a:solidFill>
                  <a:schemeClr val="tx1"/>
                </a:solidFill>
              </a:rPr>
              <a:t>C’est un gage de qualité et de professionnalisme</a:t>
            </a:r>
          </a:p>
          <a:p>
            <a:r>
              <a:rPr lang="fr-CH" sz="2000" noProof="0" dirty="0">
                <a:solidFill>
                  <a:schemeClr val="tx1"/>
                </a:solidFill>
              </a:rPr>
              <a:t>Il contribue à valoriser votre profession</a:t>
            </a:r>
          </a:p>
        </p:txBody>
      </p:sp>
    </p:spTree>
    <p:extLst>
      <p:ext uri="{BB962C8B-B14F-4D97-AF65-F5344CB8AC3E}">
        <p14:creationId xmlns:p14="http://schemas.microsoft.com/office/powerpoint/2010/main" val="51543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4000" noProof="0" dirty="0"/>
              <a:t>Pourquoi faire un projet d’accueil?</a:t>
            </a:r>
          </a:p>
        </p:txBody>
      </p:sp>
      <p:sp>
        <p:nvSpPr>
          <p:cNvPr id="3" name="Espace réservé du contenu 2"/>
          <p:cNvSpPr>
            <a:spLocks noGrp="1"/>
          </p:cNvSpPr>
          <p:nvPr>
            <p:ph idx="1"/>
          </p:nvPr>
        </p:nvSpPr>
        <p:spPr>
          <a:xfrm>
            <a:off x="762001" y="1981200"/>
            <a:ext cx="9143999" cy="4114800"/>
          </a:xfrm>
        </p:spPr>
        <p:txBody>
          <a:bodyPr>
            <a:normAutofit/>
          </a:bodyPr>
          <a:lstStyle/>
          <a:p>
            <a:r>
              <a:rPr lang="fr-CH" sz="2000" noProof="0" dirty="0">
                <a:solidFill>
                  <a:schemeClr val="tx1"/>
                </a:solidFill>
              </a:rPr>
              <a:t>Mettre en avant vos valeurs et vos compétences</a:t>
            </a:r>
          </a:p>
          <a:p>
            <a:r>
              <a:rPr lang="fr-CH" sz="2000" noProof="0" dirty="0">
                <a:solidFill>
                  <a:schemeClr val="tx1"/>
                </a:solidFill>
              </a:rPr>
              <a:t>Prendre le temps de réfléchir à votre pratique </a:t>
            </a:r>
            <a:br>
              <a:rPr lang="fr-CH" sz="2000" noProof="0" dirty="0">
                <a:solidFill>
                  <a:schemeClr val="tx1"/>
                </a:solidFill>
              </a:rPr>
            </a:br>
            <a:r>
              <a:rPr lang="fr-CH" sz="2000" noProof="0" dirty="0">
                <a:solidFill>
                  <a:schemeClr val="tx1"/>
                </a:solidFill>
              </a:rPr>
              <a:t>Qu’est-ce que je fais ? Et pourquoi je le fais?</a:t>
            </a:r>
          </a:p>
          <a:p>
            <a:r>
              <a:rPr lang="fr-CH" sz="2000" noProof="0" dirty="0">
                <a:solidFill>
                  <a:schemeClr val="tx1"/>
                </a:solidFill>
              </a:rPr>
              <a:t>Avoir un support lors des premières rencontres avec les parents</a:t>
            </a:r>
          </a:p>
          <a:p>
            <a:endParaRPr lang="fr-CH" sz="2000" noProof="0" dirty="0">
              <a:solidFill>
                <a:schemeClr val="tx1"/>
              </a:solidFill>
            </a:endParaRPr>
          </a:p>
          <a:p>
            <a:pPr marL="45720" indent="0">
              <a:buNone/>
            </a:pPr>
            <a:r>
              <a:rPr lang="fr-CH" sz="2000" noProof="0" dirty="0">
                <a:solidFill>
                  <a:schemeClr val="tx1"/>
                </a:solidFill>
              </a:rPr>
              <a:t>Votre projet est </a:t>
            </a:r>
            <a:r>
              <a:rPr lang="fr-CH" sz="2000" b="1" noProof="0" dirty="0">
                <a:solidFill>
                  <a:schemeClr val="tx1"/>
                </a:solidFill>
              </a:rPr>
              <a:t>personnel</a:t>
            </a:r>
            <a:r>
              <a:rPr lang="fr-CH" sz="2000" noProof="0" dirty="0">
                <a:solidFill>
                  <a:schemeClr val="tx1"/>
                </a:solidFill>
              </a:rPr>
              <a:t>, il est important qu’il </a:t>
            </a:r>
            <a:r>
              <a:rPr lang="fr-CH" sz="2000" b="1" noProof="0" dirty="0">
                <a:solidFill>
                  <a:schemeClr val="tx1"/>
                </a:solidFill>
              </a:rPr>
              <a:t>vous ressemble</a:t>
            </a:r>
            <a:r>
              <a:rPr lang="fr-CH" sz="2000" noProof="0" dirty="0">
                <a:solidFill>
                  <a:schemeClr val="tx1"/>
                </a:solidFill>
              </a:rPr>
              <a:t> et soit </a:t>
            </a:r>
            <a:r>
              <a:rPr lang="fr-CH" sz="2000" b="1" noProof="0" dirty="0">
                <a:solidFill>
                  <a:schemeClr val="tx1"/>
                </a:solidFill>
              </a:rPr>
              <a:t>en accord avec vous même</a:t>
            </a:r>
            <a:r>
              <a:rPr lang="fr-CH" sz="2000" noProof="0" dirty="0">
                <a:solidFill>
                  <a:schemeClr val="tx1"/>
                </a:solidFill>
              </a:rPr>
              <a:t>. Votre personnalité doit transparaître !</a:t>
            </a:r>
            <a:endParaRPr lang="fr-CH" sz="2000" noProof="0" dirty="0"/>
          </a:p>
        </p:txBody>
      </p:sp>
    </p:spTree>
    <p:extLst>
      <p:ext uri="{BB962C8B-B14F-4D97-AF65-F5344CB8AC3E}">
        <p14:creationId xmlns:p14="http://schemas.microsoft.com/office/powerpoint/2010/main" val="2798162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381001"/>
            <a:ext cx="8686800" cy="1524000"/>
          </a:xfrm>
        </p:spPr>
        <p:txBody>
          <a:bodyPr>
            <a:normAutofit/>
          </a:bodyPr>
          <a:lstStyle/>
          <a:p>
            <a:r>
              <a:rPr lang="fr-CH" sz="4000" noProof="0" dirty="0"/>
              <a:t>Qu’elles sont les rubriques qui doivent y figurer?</a:t>
            </a:r>
          </a:p>
        </p:txBody>
      </p:sp>
      <p:sp>
        <p:nvSpPr>
          <p:cNvPr id="3" name="Espace réservé du contenu 2"/>
          <p:cNvSpPr>
            <a:spLocks noGrp="1"/>
          </p:cNvSpPr>
          <p:nvPr>
            <p:ph idx="1"/>
          </p:nvPr>
        </p:nvSpPr>
        <p:spPr>
          <a:xfrm>
            <a:off x="762001" y="2209800"/>
            <a:ext cx="8534400" cy="3595807"/>
          </a:xfrm>
        </p:spPr>
        <p:txBody>
          <a:bodyPr>
            <a:normAutofit/>
          </a:bodyPr>
          <a:lstStyle/>
          <a:p>
            <a:r>
              <a:rPr lang="fr-CH" sz="2000" b="1" noProof="0" dirty="0">
                <a:solidFill>
                  <a:schemeClr val="tx1"/>
                </a:solidFill>
              </a:rPr>
              <a:t>Brève présentation de la professionnelle</a:t>
            </a:r>
          </a:p>
          <a:p>
            <a:pPr marL="185738" indent="0">
              <a:buNone/>
            </a:pPr>
            <a:r>
              <a:rPr lang="fr-CH" sz="2000" noProof="0" dirty="0">
                <a:solidFill>
                  <a:schemeClr val="tx1"/>
                </a:solidFill>
              </a:rPr>
              <a:t>-&gt; Qui je suis, mon parcours (formation-expérience), ma famille, …</a:t>
            </a:r>
          </a:p>
          <a:p>
            <a:r>
              <a:rPr lang="fr-CH" sz="2000" b="1" noProof="0" dirty="0">
                <a:solidFill>
                  <a:schemeClr val="tx1"/>
                </a:solidFill>
              </a:rPr>
              <a:t>Fonctionnement &amp; lieu d’accueil</a:t>
            </a:r>
          </a:p>
          <a:p>
            <a:pPr marL="185738" indent="0">
              <a:buNone/>
            </a:pPr>
            <a:r>
              <a:rPr lang="fr-CH" sz="2000" noProof="0" dirty="0">
                <a:solidFill>
                  <a:schemeClr val="tx1"/>
                </a:solidFill>
              </a:rPr>
              <a:t>-&gt; Les espaces dévolus aux enfants, organisation de la journée  (repas, sieste, sorties, etc.) </a:t>
            </a:r>
          </a:p>
          <a:p>
            <a:r>
              <a:rPr lang="fr-CH" sz="2000" b="1" noProof="0" dirty="0">
                <a:solidFill>
                  <a:schemeClr val="tx1"/>
                </a:solidFill>
              </a:rPr>
              <a:t>Mes atouts, mes points forts, mes compétences</a:t>
            </a:r>
          </a:p>
          <a:p>
            <a:r>
              <a:rPr lang="fr-CH" sz="2000" b="1" noProof="0" dirty="0">
                <a:solidFill>
                  <a:schemeClr val="tx1"/>
                </a:solidFill>
              </a:rPr>
              <a:t>Mes principes pédagogique et mes attentes vis-à-vis des parents</a:t>
            </a:r>
          </a:p>
          <a:p>
            <a:r>
              <a:rPr lang="fr-CH" sz="2000" b="1" noProof="0" dirty="0">
                <a:solidFill>
                  <a:schemeClr val="tx1"/>
                </a:solidFill>
              </a:rPr>
              <a:t>Mes valeurs</a:t>
            </a:r>
          </a:p>
        </p:txBody>
      </p:sp>
    </p:spTree>
    <p:extLst>
      <p:ext uri="{BB962C8B-B14F-4D97-AF65-F5344CB8AC3E}">
        <p14:creationId xmlns:p14="http://schemas.microsoft.com/office/powerpoint/2010/main" val="1584861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EAE27-B18E-C6F2-11C0-111CC52109F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4AAA4EE-1A24-1FAB-64C1-6D8934F30503}"/>
              </a:ext>
            </a:extLst>
          </p:cNvPr>
          <p:cNvSpPr>
            <a:spLocks noGrp="1"/>
          </p:cNvSpPr>
          <p:nvPr>
            <p:ph type="title"/>
          </p:nvPr>
        </p:nvSpPr>
        <p:spPr>
          <a:xfrm>
            <a:off x="304800" y="152401"/>
            <a:ext cx="8763000" cy="685800"/>
          </a:xfrm>
        </p:spPr>
        <p:txBody>
          <a:bodyPr>
            <a:normAutofit fontScale="90000"/>
          </a:bodyPr>
          <a:lstStyle/>
          <a:p>
            <a:r>
              <a:rPr lang="fr-CH" sz="4000" noProof="0" dirty="0"/>
              <a:t>Principes pédagogiques ou Valeurs ?</a:t>
            </a:r>
          </a:p>
        </p:txBody>
      </p:sp>
      <p:sp>
        <p:nvSpPr>
          <p:cNvPr id="3" name="Espace réservé du contenu 2">
            <a:extLst>
              <a:ext uri="{FF2B5EF4-FFF2-40B4-BE49-F238E27FC236}">
                <a16:creationId xmlns:a16="http://schemas.microsoft.com/office/drawing/2014/main" id="{027AA29E-3DDD-CA81-3BE6-D5A9BF0EBE39}"/>
              </a:ext>
            </a:extLst>
          </p:cNvPr>
          <p:cNvSpPr>
            <a:spLocks noGrp="1"/>
          </p:cNvSpPr>
          <p:nvPr>
            <p:ph idx="1"/>
          </p:nvPr>
        </p:nvSpPr>
        <p:spPr>
          <a:xfrm>
            <a:off x="457200" y="875072"/>
            <a:ext cx="11201400" cy="5751872"/>
          </a:xfrm>
        </p:spPr>
        <p:txBody>
          <a:bodyPr>
            <a:noAutofit/>
          </a:bodyPr>
          <a:lstStyle/>
          <a:p>
            <a:r>
              <a:rPr lang="fr-CH" sz="1600" b="1" noProof="0" dirty="0">
                <a:solidFill>
                  <a:schemeClr val="tx1"/>
                </a:solidFill>
              </a:rPr>
              <a:t>Les principes pédagogiques </a:t>
            </a:r>
            <a:r>
              <a:rPr lang="fr-CH" sz="1600" noProof="0" dirty="0">
                <a:solidFill>
                  <a:schemeClr val="tx1"/>
                </a:solidFill>
              </a:rPr>
              <a:t>sont les </a:t>
            </a:r>
            <a:r>
              <a:rPr lang="fr-CH" sz="1600" b="1" noProof="0" dirty="0">
                <a:solidFill>
                  <a:schemeClr val="tx1"/>
                </a:solidFill>
              </a:rPr>
              <a:t>lignes directrices d’action</a:t>
            </a:r>
            <a:r>
              <a:rPr lang="fr-CH" sz="1600" noProof="0" dirty="0">
                <a:solidFill>
                  <a:schemeClr val="tx1"/>
                </a:solidFill>
              </a:rPr>
              <a:t>, la manière concrète d’accompagner les enfants au quotidien.</a:t>
            </a:r>
          </a:p>
          <a:p>
            <a:pPr marL="0" indent="0" algn="just">
              <a:buNone/>
            </a:pPr>
            <a:r>
              <a:rPr lang="fr-CH" sz="1600" noProof="0" dirty="0">
                <a:solidFill>
                  <a:schemeClr val="tx1"/>
                </a:solidFill>
              </a:rPr>
              <a:t>Ils traduisent les valeurs en </a:t>
            </a:r>
            <a:r>
              <a:rPr lang="fr-CH" sz="1600" b="1" noProof="0" dirty="0">
                <a:solidFill>
                  <a:schemeClr val="tx1"/>
                </a:solidFill>
              </a:rPr>
              <a:t>pratiques éducatives</a:t>
            </a:r>
            <a:r>
              <a:rPr lang="fr-CH" sz="1600" noProof="0" dirty="0">
                <a:solidFill>
                  <a:schemeClr val="tx1"/>
                </a:solidFill>
              </a:rPr>
              <a:t>.</a:t>
            </a:r>
          </a:p>
          <a:p>
            <a:pPr marL="0" indent="0">
              <a:buNone/>
            </a:pPr>
            <a:r>
              <a:rPr lang="fr-CH" sz="1600" noProof="0" dirty="0">
                <a:solidFill>
                  <a:schemeClr val="tx1"/>
                </a:solidFill>
              </a:rPr>
              <a:t>Ils sont souvent </a:t>
            </a:r>
            <a:r>
              <a:rPr lang="fr-CH" sz="1600" b="1" noProof="0" dirty="0">
                <a:solidFill>
                  <a:schemeClr val="tx1"/>
                </a:solidFill>
              </a:rPr>
              <a:t>communs</a:t>
            </a:r>
            <a:r>
              <a:rPr lang="fr-CH" sz="1600" noProof="0" dirty="0">
                <a:solidFill>
                  <a:schemeClr val="tx1"/>
                </a:solidFill>
              </a:rPr>
              <a:t> à une équipe, un service ou une institution (ils font partie d’un projet éducatif).</a:t>
            </a:r>
          </a:p>
          <a:p>
            <a:pPr marL="0" indent="0">
              <a:buNone/>
            </a:pPr>
            <a:r>
              <a:rPr lang="fr-CH" sz="1600" noProof="0" dirty="0">
                <a:solidFill>
                  <a:schemeClr val="tx1"/>
                </a:solidFill>
              </a:rPr>
              <a:t>👉 Exemple :</a:t>
            </a:r>
          </a:p>
          <a:p>
            <a:pPr marL="0" indent="0">
              <a:buNone/>
            </a:pPr>
            <a:r>
              <a:rPr lang="fr-CH" sz="1600" i="1" noProof="0" dirty="0">
                <a:solidFill>
                  <a:schemeClr val="tx1"/>
                </a:solidFill>
              </a:rPr>
              <a:t>Respect du rythme de l’enfant</a:t>
            </a:r>
            <a:r>
              <a:rPr lang="fr-CH" sz="1600" noProof="0" dirty="0">
                <a:solidFill>
                  <a:schemeClr val="tx1"/>
                </a:solidFill>
              </a:rPr>
              <a:t> → « Je n’impose pas le même horaire de sieste à tous, j’observe les besoins de chacun. »</a:t>
            </a:r>
          </a:p>
          <a:p>
            <a:pPr marL="0" indent="0">
              <a:buNone/>
            </a:pPr>
            <a:r>
              <a:rPr lang="fr-CH" sz="1600" i="1" noProof="0" dirty="0">
                <a:solidFill>
                  <a:schemeClr val="tx1"/>
                </a:solidFill>
              </a:rPr>
              <a:t>Apprentissage par le jeu</a:t>
            </a:r>
            <a:r>
              <a:rPr lang="fr-CH" sz="1600" noProof="0" dirty="0">
                <a:solidFill>
                  <a:schemeClr val="tx1"/>
                </a:solidFill>
              </a:rPr>
              <a:t> → « J’organise des activités qui stimulent la découverte et l’autonomie. »</a:t>
            </a:r>
          </a:p>
          <a:p>
            <a:pPr marL="0" indent="0">
              <a:buNone/>
            </a:pPr>
            <a:endParaRPr lang="fr-CH" sz="1600" noProof="0" dirty="0">
              <a:solidFill>
                <a:schemeClr val="tx1"/>
              </a:solidFill>
            </a:endParaRPr>
          </a:p>
          <a:p>
            <a:r>
              <a:rPr lang="fr-CH" sz="1600" b="1" noProof="0" dirty="0">
                <a:solidFill>
                  <a:schemeClr val="tx1"/>
                </a:solidFill>
              </a:rPr>
              <a:t>Les valeurs </a:t>
            </a:r>
            <a:r>
              <a:rPr lang="fr-CH" sz="1600" noProof="0" dirty="0">
                <a:solidFill>
                  <a:schemeClr val="tx1"/>
                </a:solidFill>
              </a:rPr>
              <a:t>sont les </a:t>
            </a:r>
            <a:r>
              <a:rPr lang="fr-CH" sz="1600" b="1" noProof="0" dirty="0">
                <a:solidFill>
                  <a:schemeClr val="tx1"/>
                </a:solidFill>
              </a:rPr>
              <a:t>convictions profondes</a:t>
            </a:r>
            <a:r>
              <a:rPr lang="fr-CH" sz="1600" noProof="0" dirty="0">
                <a:solidFill>
                  <a:schemeClr val="tx1"/>
                </a:solidFill>
              </a:rPr>
              <a:t>, ce à quoi on croit.</a:t>
            </a:r>
          </a:p>
          <a:p>
            <a:pPr marL="0" indent="0">
              <a:buNone/>
            </a:pPr>
            <a:r>
              <a:rPr lang="fr-CH" sz="1600" noProof="0" dirty="0">
                <a:solidFill>
                  <a:schemeClr val="tx1"/>
                </a:solidFill>
              </a:rPr>
              <a:t>Elles donnent le </a:t>
            </a:r>
            <a:r>
              <a:rPr lang="fr-CH" sz="1600" b="1" noProof="0" dirty="0">
                <a:solidFill>
                  <a:schemeClr val="tx1"/>
                </a:solidFill>
              </a:rPr>
              <a:t>sens</a:t>
            </a:r>
            <a:r>
              <a:rPr lang="fr-CH" sz="1600" noProof="0" dirty="0">
                <a:solidFill>
                  <a:schemeClr val="tx1"/>
                </a:solidFill>
              </a:rPr>
              <a:t> du métier et influencent la manière de se comporter.</a:t>
            </a:r>
          </a:p>
          <a:p>
            <a:pPr marL="0" indent="0">
              <a:buNone/>
            </a:pPr>
            <a:r>
              <a:rPr lang="fr-CH" sz="1600" noProof="0" dirty="0">
                <a:solidFill>
                  <a:schemeClr val="tx1"/>
                </a:solidFill>
              </a:rPr>
              <a:t>Elles sont plutôt </a:t>
            </a:r>
            <a:r>
              <a:rPr lang="fr-CH" sz="1600" b="1" noProof="0" dirty="0">
                <a:solidFill>
                  <a:schemeClr val="tx1"/>
                </a:solidFill>
              </a:rPr>
              <a:t>personnelles</a:t>
            </a:r>
            <a:r>
              <a:rPr lang="fr-CH" sz="1600" noProof="0" dirty="0">
                <a:solidFill>
                  <a:schemeClr val="tx1"/>
                </a:solidFill>
              </a:rPr>
              <a:t> (même si certaines sont partagées par la profession).</a:t>
            </a:r>
          </a:p>
          <a:p>
            <a:pPr marL="0" indent="0">
              <a:buNone/>
            </a:pPr>
            <a:r>
              <a:rPr lang="fr-CH" sz="1600" noProof="0" dirty="0">
                <a:solidFill>
                  <a:schemeClr val="tx1"/>
                </a:solidFill>
              </a:rPr>
              <a:t>👉 Exemple :</a:t>
            </a:r>
          </a:p>
          <a:p>
            <a:pPr marL="0" indent="0">
              <a:buNone/>
            </a:pPr>
            <a:r>
              <a:rPr lang="fr-CH" sz="1600" i="1" noProof="0" dirty="0">
                <a:solidFill>
                  <a:schemeClr val="tx1"/>
                </a:solidFill>
              </a:rPr>
              <a:t>Bienveillance</a:t>
            </a:r>
            <a:r>
              <a:rPr lang="fr-CH" sz="1600" noProof="0" dirty="0">
                <a:solidFill>
                  <a:schemeClr val="tx1"/>
                </a:solidFill>
              </a:rPr>
              <a:t> → « Je veux que chaque enfant se sente respecté et entendu. »</a:t>
            </a:r>
          </a:p>
          <a:p>
            <a:pPr marL="0" indent="0">
              <a:buNone/>
            </a:pPr>
            <a:r>
              <a:rPr lang="fr-CH" sz="1600" i="1" noProof="0" dirty="0">
                <a:solidFill>
                  <a:schemeClr val="tx1"/>
                </a:solidFill>
              </a:rPr>
              <a:t>Confiance</a:t>
            </a:r>
            <a:r>
              <a:rPr lang="fr-CH" sz="1600" noProof="0" dirty="0">
                <a:solidFill>
                  <a:schemeClr val="tx1"/>
                </a:solidFill>
              </a:rPr>
              <a:t> → « Je tiens à créer une relation sincère avec les parents. »</a:t>
            </a:r>
          </a:p>
          <a:p>
            <a:pPr marL="0" indent="0">
              <a:buNone/>
            </a:pPr>
            <a:endParaRPr lang="fr-CH" sz="1600" noProof="0" dirty="0"/>
          </a:p>
        </p:txBody>
      </p:sp>
    </p:spTree>
    <p:extLst>
      <p:ext uri="{BB962C8B-B14F-4D97-AF65-F5344CB8AC3E}">
        <p14:creationId xmlns:p14="http://schemas.microsoft.com/office/powerpoint/2010/main" val="762568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3047C-0D18-A9A8-15D4-B5906FBD938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0351E59-4936-A505-76C9-6FC2A234DC27}"/>
              </a:ext>
            </a:extLst>
          </p:cNvPr>
          <p:cNvSpPr>
            <a:spLocks noGrp="1"/>
          </p:cNvSpPr>
          <p:nvPr>
            <p:ph type="title"/>
          </p:nvPr>
        </p:nvSpPr>
        <p:spPr>
          <a:xfrm>
            <a:off x="609600" y="464403"/>
            <a:ext cx="7772400" cy="1661993"/>
          </a:xfrm>
        </p:spPr>
        <p:txBody>
          <a:bodyPr>
            <a:normAutofit/>
          </a:bodyPr>
          <a:lstStyle/>
          <a:p>
            <a:r>
              <a:rPr lang="fr-CH" sz="4000" noProof="0" dirty="0"/>
              <a:t>A part les rubriques, que dois-je mentionner d’autre ?</a:t>
            </a:r>
          </a:p>
        </p:txBody>
      </p:sp>
      <p:sp>
        <p:nvSpPr>
          <p:cNvPr id="3" name="Espace réservé du contenu 2">
            <a:extLst>
              <a:ext uri="{FF2B5EF4-FFF2-40B4-BE49-F238E27FC236}">
                <a16:creationId xmlns:a16="http://schemas.microsoft.com/office/drawing/2014/main" id="{1455C90C-A74E-C888-4628-20C1B871C461}"/>
              </a:ext>
            </a:extLst>
          </p:cNvPr>
          <p:cNvSpPr>
            <a:spLocks noGrp="1"/>
          </p:cNvSpPr>
          <p:nvPr>
            <p:ph idx="1"/>
          </p:nvPr>
        </p:nvSpPr>
        <p:spPr>
          <a:xfrm>
            <a:off x="914400" y="2362200"/>
            <a:ext cx="8534400" cy="3291007"/>
          </a:xfrm>
        </p:spPr>
        <p:txBody>
          <a:bodyPr>
            <a:normAutofit lnSpcReduction="10000"/>
          </a:bodyPr>
          <a:lstStyle/>
          <a:p>
            <a:pPr marL="0" indent="0">
              <a:buNone/>
            </a:pPr>
            <a:r>
              <a:rPr lang="fr-CH" sz="2000" noProof="0" dirty="0">
                <a:solidFill>
                  <a:schemeClr val="tx1"/>
                </a:solidFill>
              </a:rPr>
              <a:t>Hormis les rubriques, le projet d’accueil doit :</a:t>
            </a:r>
          </a:p>
          <a:p>
            <a:pPr marL="0" indent="0">
              <a:buNone/>
            </a:pPr>
            <a:endParaRPr lang="fr-CH" sz="2000" noProof="0" dirty="0">
              <a:solidFill>
                <a:schemeClr val="tx1"/>
              </a:solidFill>
            </a:endParaRPr>
          </a:p>
          <a:p>
            <a:r>
              <a:rPr lang="fr-CH" sz="2000" noProof="0" dirty="0" err="1">
                <a:solidFill>
                  <a:schemeClr val="tx1"/>
                </a:solidFill>
              </a:rPr>
              <a:t>Etre</a:t>
            </a:r>
            <a:r>
              <a:rPr lang="fr-CH" sz="2000" noProof="0" dirty="0">
                <a:solidFill>
                  <a:schemeClr val="tx1"/>
                </a:solidFill>
              </a:rPr>
              <a:t> daté selon les dernières modifications</a:t>
            </a:r>
          </a:p>
          <a:p>
            <a:r>
              <a:rPr lang="fr-CH" sz="2000" noProof="0" dirty="0">
                <a:solidFill>
                  <a:schemeClr val="tx1"/>
                </a:solidFill>
              </a:rPr>
              <a:t>Mentionner votre nom et prénom</a:t>
            </a:r>
          </a:p>
          <a:p>
            <a:r>
              <a:rPr lang="fr-CH" sz="2000" noProof="0" dirty="0">
                <a:solidFill>
                  <a:schemeClr val="tx1"/>
                </a:solidFill>
              </a:rPr>
              <a:t>Mentionner votre statut, «Indépendante affiliée à l’association intercommunale Le Couffin»</a:t>
            </a:r>
          </a:p>
          <a:p>
            <a:r>
              <a:rPr lang="fr-CH" sz="2000" noProof="0" dirty="0" err="1">
                <a:solidFill>
                  <a:schemeClr val="tx1"/>
                </a:solidFill>
              </a:rPr>
              <a:t>Etre</a:t>
            </a:r>
            <a:r>
              <a:rPr lang="fr-CH" sz="2000" noProof="0" dirty="0">
                <a:solidFill>
                  <a:schemeClr val="tx1"/>
                </a:solidFill>
              </a:rPr>
              <a:t> présenté sur une page A4 recto minimum</a:t>
            </a:r>
          </a:p>
          <a:p>
            <a:r>
              <a:rPr lang="fr-CH" sz="2000" noProof="0" dirty="0">
                <a:solidFill>
                  <a:schemeClr val="tx1"/>
                </a:solidFill>
              </a:rPr>
              <a:t>Faire mention que le doc est validé par votre faîtière (Le Couffin)</a:t>
            </a:r>
          </a:p>
        </p:txBody>
      </p:sp>
    </p:spTree>
    <p:extLst>
      <p:ext uri="{BB962C8B-B14F-4D97-AF65-F5344CB8AC3E}">
        <p14:creationId xmlns:p14="http://schemas.microsoft.com/office/powerpoint/2010/main" val="1910301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B5705-EF00-D83C-FDE7-A07FCA860356}"/>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7EB84FC-3A6D-FE03-5519-7EE9F7717F3B}"/>
              </a:ext>
            </a:extLst>
          </p:cNvPr>
          <p:cNvSpPr>
            <a:spLocks noGrp="1"/>
          </p:cNvSpPr>
          <p:nvPr>
            <p:ph idx="1"/>
          </p:nvPr>
        </p:nvSpPr>
        <p:spPr>
          <a:xfrm>
            <a:off x="914400" y="2362200"/>
            <a:ext cx="8534400" cy="3291007"/>
          </a:xfrm>
        </p:spPr>
        <p:txBody>
          <a:bodyPr>
            <a:normAutofit/>
          </a:bodyPr>
          <a:lstStyle/>
          <a:p>
            <a:r>
              <a:rPr lang="fr-CH" sz="2000" noProof="0" dirty="0">
                <a:solidFill>
                  <a:schemeClr val="tx1"/>
                </a:solidFill>
              </a:rPr>
              <a:t>Le </a:t>
            </a:r>
            <a:r>
              <a:rPr lang="fr-CH" sz="2000" spc="70" noProof="0" dirty="0">
                <a:solidFill>
                  <a:schemeClr val="tx1"/>
                </a:solidFill>
                <a:cs typeface="Calibri"/>
              </a:rPr>
              <a:t>document sera présenté à votre CE lors de la visite de réévaluation qui vérifiera si le document est en adéquation avec votre pratique, le CE peut également demander ce document lors des visites de surveillance s’il estime cela nécessaire.</a:t>
            </a:r>
          </a:p>
          <a:p>
            <a:endParaRPr lang="fr-CH" sz="2000" noProof="0" dirty="0">
              <a:solidFill>
                <a:schemeClr val="tx1"/>
              </a:solidFill>
            </a:endParaRPr>
          </a:p>
          <a:p>
            <a:r>
              <a:rPr lang="fr-CH" sz="2000" noProof="0" dirty="0">
                <a:solidFill>
                  <a:schemeClr val="tx1"/>
                </a:solidFill>
              </a:rPr>
              <a:t>Si </a:t>
            </a:r>
            <a:r>
              <a:rPr lang="fr-CH" sz="2000" spc="70" noProof="0" dirty="0">
                <a:solidFill>
                  <a:schemeClr val="tx1"/>
                </a:solidFill>
                <a:cs typeface="Calibri"/>
              </a:rPr>
              <a:t>le document n’est pas en accord, le SASAJ fait une demande de modification au Couffin.</a:t>
            </a:r>
            <a:endParaRPr lang="fr-CH" sz="2000" noProof="0" dirty="0">
              <a:solidFill>
                <a:schemeClr val="tx1"/>
              </a:solidFill>
            </a:endParaRPr>
          </a:p>
        </p:txBody>
      </p:sp>
      <p:sp>
        <p:nvSpPr>
          <p:cNvPr id="6" name="object 2">
            <a:extLst>
              <a:ext uri="{FF2B5EF4-FFF2-40B4-BE49-F238E27FC236}">
                <a16:creationId xmlns:a16="http://schemas.microsoft.com/office/drawing/2014/main" id="{E3671CB6-DFF2-0FDE-22C5-E930C595A955}"/>
              </a:ext>
            </a:extLst>
          </p:cNvPr>
          <p:cNvSpPr txBox="1">
            <a:spLocks/>
          </p:cNvSpPr>
          <p:nvPr/>
        </p:nvSpPr>
        <p:spPr>
          <a:xfrm>
            <a:off x="990600" y="890604"/>
            <a:ext cx="8596668" cy="628377"/>
          </a:xfrm>
          <a:prstGeom prst="rect">
            <a:avLst/>
          </a:prstGeom>
        </p:spPr>
        <p:txBody>
          <a:bodyPr vert="horz" wrap="square" lIns="0" tIns="12700" rIns="0" bIns="0" rtlCol="0" anchor="t">
            <a:spAutoFit/>
          </a:bodyPr>
          <a:lstStyle>
            <a:lvl1pPr algn="l" defTabSz="457200" rtl="0" eaLnBrk="1" latinLnBrk="0" hangingPunct="1">
              <a:spcBef>
                <a:spcPct val="0"/>
              </a:spcBef>
              <a:buNone/>
              <a:defRPr sz="3600" kern="1200">
                <a:solidFill>
                  <a:schemeClr val="accent1"/>
                </a:solidFill>
                <a:latin typeface="Arial" panose="020B0604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fr-CH" sz="4000" spc="185" noProof="0" dirty="0"/>
              <a:t>Et le SASAJ ?</a:t>
            </a:r>
          </a:p>
        </p:txBody>
      </p:sp>
    </p:spTree>
    <p:extLst>
      <p:ext uri="{BB962C8B-B14F-4D97-AF65-F5344CB8AC3E}">
        <p14:creationId xmlns:p14="http://schemas.microsoft.com/office/powerpoint/2010/main" val="1855784724"/>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398</TotalTime>
  <Words>1771</Words>
  <Application>Microsoft Office PowerPoint</Application>
  <PresentationFormat>Grand écran</PresentationFormat>
  <Paragraphs>185</Paragraphs>
  <Slides>29</Slides>
  <Notes>14</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29</vt:i4>
      </vt:variant>
    </vt:vector>
  </HeadingPairs>
  <TitlesOfParts>
    <vt:vector size="33" baseType="lpstr">
      <vt:lpstr>Arial</vt:lpstr>
      <vt:lpstr>Calibri</vt:lpstr>
      <vt:lpstr>Wingdings 3</vt:lpstr>
      <vt:lpstr>Facette</vt:lpstr>
      <vt:lpstr>Créer un projet d’accueil en AFJ</vt:lpstr>
      <vt:lpstr>Procédure</vt:lpstr>
      <vt:lpstr>Déroulement – 1ère partie</vt:lpstr>
      <vt:lpstr>Qu’est-ce qu’un projet d’accueil</vt:lpstr>
      <vt:lpstr>Pourquoi faire un projet d’accueil?</vt:lpstr>
      <vt:lpstr>Qu’elles sont les rubriques qui doivent y figurer?</vt:lpstr>
      <vt:lpstr>Principes pédagogiques ou Valeurs ?</vt:lpstr>
      <vt:lpstr>A part les rubriques, que dois-je mentionner d’autre ?</vt:lpstr>
      <vt:lpstr>Présentation PowerPoint</vt:lpstr>
      <vt:lpstr>Vive la créativité</vt:lpstr>
      <vt:lpstr>Ce qui a été mis en place</vt:lpstr>
      <vt:lpstr>Quelques exemples de présentation :</vt:lpstr>
      <vt:lpstr>Présentation PowerPoint</vt:lpstr>
      <vt:lpstr>Présentation PowerPoint</vt:lpstr>
      <vt:lpstr>Présentation PowerPoint</vt:lpstr>
      <vt:lpstr>Ce qui a été mis en place…</vt:lpstr>
      <vt:lpstr>Présentation PowerPoint</vt:lpstr>
      <vt:lpstr>Présentation PowerPoint</vt:lpstr>
      <vt:lpstr>À réfléchir</vt:lpstr>
      <vt:lpstr>Présentation PowerPoint</vt:lpstr>
      <vt:lpstr>Qu’est-ce qu’une valeur</vt:lpstr>
      <vt:lpstr>Reconnaître ses valeurs</vt:lpstr>
      <vt:lpstr>Valeurs héritées et valeurs fantasmées</vt:lpstr>
      <vt:lpstr>Choisir mes valeurs</vt:lpstr>
      <vt:lpstr>Tester ses valeurs</vt:lpstr>
      <vt:lpstr>Déroulement – 2ème partie</vt:lpstr>
      <vt:lpstr>Déroulement – 3ème partie – Finalisation du projet</vt:lpstr>
      <vt:lpstr>Création des groupes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Enggist</dc:creator>
  <cp:lastModifiedBy>Le Couffin SE</cp:lastModifiedBy>
  <cp:revision>1</cp:revision>
  <dcterms:created xsi:type="dcterms:W3CDTF">2025-09-23T14:15:38Z</dcterms:created>
  <dcterms:modified xsi:type="dcterms:W3CDTF">2025-09-24T10:03:20Z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2025-02-03T00:00:00Z</vt:filetime>
  </property>
  <property fmtid="{D5CDD505-2E9C-101B-9397-08002B2CF9AE}" pid="3" name="Creator">
    <vt:lpwstr>Microsoft® PowerPoint® pour Microsoft 365</vt:lpwstr>
  </property>
  <property fmtid="{D5CDD505-2E9C-101B-9397-08002B2CF9AE}" pid="4" name="LastSaved">
    <vt:filetime>2025-09-23T00:00:00Z</vt:filetime>
  </property>
  <property fmtid="{D5CDD505-2E9C-101B-9397-08002B2CF9AE}" pid="5" name="Producer">
    <vt:lpwstr>Microsoft® PowerPoint® pour Microsoft 365</vt:lpwstr>
  </property>
</Properties>
</file>